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94"/>
  </p:normalViewPr>
  <p:slideViewPr>
    <p:cSldViewPr snapToGrid="0" snapToObjects="1">
      <p:cViewPr varScale="1">
        <p:scale>
          <a:sx n="116" d="100"/>
          <a:sy n="116" d="100"/>
        </p:scale>
        <p:origin x="3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6D97B-04C6-4932-A497-43C33C9C77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1CEE0B-E457-40B2-A8FC-7502E216FFC1}">
      <dgm:prSet/>
      <dgm:spPr/>
      <dgm:t>
        <a:bodyPr/>
        <a:lstStyle/>
        <a:p>
          <a:r>
            <a:rPr lang="it-IT"/>
            <a:t>-  una didattica laboratoriale </a:t>
          </a:r>
          <a:r>
            <a:rPr lang="it-IT" i="1"/>
            <a:t>: l’articolazione di tutte le discipline nelle fasi della lezione e del laboratorio culturale</a:t>
          </a:r>
          <a:endParaRPr lang="en-US"/>
        </a:p>
      </dgm:t>
    </dgm:pt>
    <dgm:pt modelId="{887671D1-B607-4637-B8C2-6BF905FFA9C1}" type="parTrans" cxnId="{20D26CE8-A878-4EC7-8983-9F90DAF26AE3}">
      <dgm:prSet/>
      <dgm:spPr/>
      <dgm:t>
        <a:bodyPr/>
        <a:lstStyle/>
        <a:p>
          <a:endParaRPr lang="en-US"/>
        </a:p>
      </dgm:t>
    </dgm:pt>
    <dgm:pt modelId="{29BE857F-1A43-4CFE-B412-D57961A6F883}" type="sibTrans" cxnId="{20D26CE8-A878-4EC7-8983-9F90DAF26AE3}">
      <dgm:prSet/>
      <dgm:spPr/>
      <dgm:t>
        <a:bodyPr/>
        <a:lstStyle/>
        <a:p>
          <a:endParaRPr lang="en-US"/>
        </a:p>
      </dgm:t>
    </dgm:pt>
    <dgm:pt modelId="{85BDB490-1319-4C06-B975-855181E8A10E}">
      <dgm:prSet/>
      <dgm:spPr/>
      <dgm:t>
        <a:bodyPr/>
        <a:lstStyle/>
        <a:p>
          <a:r>
            <a:rPr lang="it-IT" i="1"/>
            <a:t>- Apprendere insieme facendo</a:t>
          </a:r>
          <a:endParaRPr lang="en-US"/>
        </a:p>
      </dgm:t>
    </dgm:pt>
    <dgm:pt modelId="{C63013D1-5B3B-4F1C-88E3-DDA55E6ABC23}" type="parTrans" cxnId="{275CA73B-3C08-4D7A-A307-8B84F83183EF}">
      <dgm:prSet/>
      <dgm:spPr/>
      <dgm:t>
        <a:bodyPr/>
        <a:lstStyle/>
        <a:p>
          <a:endParaRPr lang="en-US"/>
        </a:p>
      </dgm:t>
    </dgm:pt>
    <dgm:pt modelId="{1198BF41-BCD8-471A-85AB-3A712A97E726}" type="sibTrans" cxnId="{275CA73B-3C08-4D7A-A307-8B84F83183EF}">
      <dgm:prSet/>
      <dgm:spPr/>
      <dgm:t>
        <a:bodyPr/>
        <a:lstStyle/>
        <a:p>
          <a:endParaRPr lang="en-US"/>
        </a:p>
      </dgm:t>
    </dgm:pt>
    <dgm:pt modelId="{3C67798A-C32F-4879-88B8-15EE9747E783}">
      <dgm:prSet/>
      <dgm:spPr/>
      <dgm:t>
        <a:bodyPr/>
        <a:lstStyle/>
        <a:p>
          <a:r>
            <a:rPr lang="it-IT" i="1"/>
            <a:t>- ad un utenza internazionale che invita ad un modello basato sulla </a:t>
          </a:r>
          <a:r>
            <a:rPr lang="it-IT" b="1" i="1"/>
            <a:t>collaborazione</a:t>
          </a:r>
          <a:endParaRPr lang="en-US"/>
        </a:p>
      </dgm:t>
    </dgm:pt>
    <dgm:pt modelId="{BE5CE467-FA93-419F-A3C6-B79F905FECB8}" type="parTrans" cxnId="{CE55DE8D-3175-49F2-BDBB-A1586EEC7CA8}">
      <dgm:prSet/>
      <dgm:spPr/>
      <dgm:t>
        <a:bodyPr/>
        <a:lstStyle/>
        <a:p>
          <a:endParaRPr lang="en-US"/>
        </a:p>
      </dgm:t>
    </dgm:pt>
    <dgm:pt modelId="{574D31A5-19BF-47B6-BFA7-C5ABE092147C}" type="sibTrans" cxnId="{CE55DE8D-3175-49F2-BDBB-A1586EEC7CA8}">
      <dgm:prSet/>
      <dgm:spPr/>
      <dgm:t>
        <a:bodyPr/>
        <a:lstStyle/>
        <a:p>
          <a:endParaRPr lang="en-US"/>
        </a:p>
      </dgm:t>
    </dgm:pt>
    <dgm:pt modelId="{8BA22209-F62A-7844-A551-120F682AC656}" type="pres">
      <dgm:prSet presAssocID="{44E6D97B-04C6-4932-A497-43C33C9C77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F895F9-6BEC-1F4E-B778-EB8100E0575F}" type="pres">
      <dgm:prSet presAssocID="{B81CEE0B-E457-40B2-A8FC-7502E216FFC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7B23BD-47A9-524C-BF52-D2DB34F47967}" type="pres">
      <dgm:prSet presAssocID="{29BE857F-1A43-4CFE-B412-D57961A6F883}" presName="spacer" presStyleCnt="0"/>
      <dgm:spPr/>
    </dgm:pt>
    <dgm:pt modelId="{25F5DFD6-5AE4-A843-9257-4BE275D1567D}" type="pres">
      <dgm:prSet presAssocID="{85BDB490-1319-4C06-B975-855181E8A10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79A4B1-8B90-BB46-9A39-8E9996D88F33}" type="pres">
      <dgm:prSet presAssocID="{1198BF41-BCD8-471A-85AB-3A712A97E726}" presName="spacer" presStyleCnt="0"/>
      <dgm:spPr/>
    </dgm:pt>
    <dgm:pt modelId="{EB03D22A-7424-714F-9149-0BC5EE94C015}" type="pres">
      <dgm:prSet presAssocID="{3C67798A-C32F-4879-88B8-15EE9747E78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6011D75-9F81-5E4D-9AE7-0DD5B79F0E29}" type="presOf" srcId="{44E6D97B-04C6-4932-A497-43C33C9C772E}" destId="{8BA22209-F62A-7844-A551-120F682AC656}" srcOrd="0" destOrd="0" presId="urn:microsoft.com/office/officeart/2005/8/layout/vList2"/>
    <dgm:cxn modelId="{0DECE83A-F830-5440-9B6C-EA8535F5C252}" type="presOf" srcId="{B81CEE0B-E457-40B2-A8FC-7502E216FFC1}" destId="{2BF895F9-6BEC-1F4E-B778-EB8100E0575F}" srcOrd="0" destOrd="0" presId="urn:microsoft.com/office/officeart/2005/8/layout/vList2"/>
    <dgm:cxn modelId="{8002FCC6-840E-FB4A-8EE2-DD74E6F6161C}" type="presOf" srcId="{85BDB490-1319-4C06-B975-855181E8A10E}" destId="{25F5DFD6-5AE4-A843-9257-4BE275D1567D}" srcOrd="0" destOrd="0" presId="urn:microsoft.com/office/officeart/2005/8/layout/vList2"/>
    <dgm:cxn modelId="{20D26CE8-A878-4EC7-8983-9F90DAF26AE3}" srcId="{44E6D97B-04C6-4932-A497-43C33C9C772E}" destId="{B81CEE0B-E457-40B2-A8FC-7502E216FFC1}" srcOrd="0" destOrd="0" parTransId="{887671D1-B607-4637-B8C2-6BF905FFA9C1}" sibTransId="{29BE857F-1A43-4CFE-B412-D57961A6F883}"/>
    <dgm:cxn modelId="{7BBA4A97-4720-6F49-A0EA-481EF0CE54F0}" type="presOf" srcId="{3C67798A-C32F-4879-88B8-15EE9747E783}" destId="{EB03D22A-7424-714F-9149-0BC5EE94C015}" srcOrd="0" destOrd="0" presId="urn:microsoft.com/office/officeart/2005/8/layout/vList2"/>
    <dgm:cxn modelId="{275CA73B-3C08-4D7A-A307-8B84F83183EF}" srcId="{44E6D97B-04C6-4932-A497-43C33C9C772E}" destId="{85BDB490-1319-4C06-B975-855181E8A10E}" srcOrd="1" destOrd="0" parTransId="{C63013D1-5B3B-4F1C-88E3-DDA55E6ABC23}" sibTransId="{1198BF41-BCD8-471A-85AB-3A712A97E726}"/>
    <dgm:cxn modelId="{CE55DE8D-3175-49F2-BDBB-A1586EEC7CA8}" srcId="{44E6D97B-04C6-4932-A497-43C33C9C772E}" destId="{3C67798A-C32F-4879-88B8-15EE9747E783}" srcOrd="2" destOrd="0" parTransId="{BE5CE467-FA93-419F-A3C6-B79F905FECB8}" sibTransId="{574D31A5-19BF-47B6-BFA7-C5ABE092147C}"/>
    <dgm:cxn modelId="{B621A3F3-9413-6E4E-B34B-D7D4ACCE41F7}" type="presParOf" srcId="{8BA22209-F62A-7844-A551-120F682AC656}" destId="{2BF895F9-6BEC-1F4E-B778-EB8100E0575F}" srcOrd="0" destOrd="0" presId="urn:microsoft.com/office/officeart/2005/8/layout/vList2"/>
    <dgm:cxn modelId="{8A4CF9B7-455C-6242-88CB-CFDCDCFDBE11}" type="presParOf" srcId="{8BA22209-F62A-7844-A551-120F682AC656}" destId="{A17B23BD-47A9-524C-BF52-D2DB34F47967}" srcOrd="1" destOrd="0" presId="urn:microsoft.com/office/officeart/2005/8/layout/vList2"/>
    <dgm:cxn modelId="{689DC99C-7CD6-7441-AC5B-5742A3F2C024}" type="presParOf" srcId="{8BA22209-F62A-7844-A551-120F682AC656}" destId="{25F5DFD6-5AE4-A843-9257-4BE275D1567D}" srcOrd="2" destOrd="0" presId="urn:microsoft.com/office/officeart/2005/8/layout/vList2"/>
    <dgm:cxn modelId="{8CC2A1C5-873A-3B47-AB91-6C6EC350329B}" type="presParOf" srcId="{8BA22209-F62A-7844-A551-120F682AC656}" destId="{3679A4B1-8B90-BB46-9A39-8E9996D88F33}" srcOrd="3" destOrd="0" presId="urn:microsoft.com/office/officeart/2005/8/layout/vList2"/>
    <dgm:cxn modelId="{6CECF8CD-E2CB-2B4C-94F3-B191156E61F8}" type="presParOf" srcId="{8BA22209-F62A-7844-A551-120F682AC656}" destId="{EB03D22A-7424-714F-9149-0BC5EE94C0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3D200-3805-483C-985E-594EBA2791F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D66C13-7667-4866-BC4D-9EA2667AC43B}">
      <dgm:prSet/>
      <dgm:spPr/>
      <dgm:t>
        <a:bodyPr/>
        <a:lstStyle/>
        <a:p>
          <a:r>
            <a:rPr lang="it-IT"/>
            <a:t>- collaborazione con i lettori madrelingua: compresenze, moduli CLIL (diritto-storia dell’arte)</a:t>
          </a:r>
          <a:endParaRPr lang="en-US"/>
        </a:p>
      </dgm:t>
    </dgm:pt>
    <dgm:pt modelId="{C627C072-9813-44B7-A892-F1C934980EBA}" type="parTrans" cxnId="{3FFF8BBF-A4A4-4FEE-9751-EC6CA713BF0E}">
      <dgm:prSet/>
      <dgm:spPr/>
      <dgm:t>
        <a:bodyPr/>
        <a:lstStyle/>
        <a:p>
          <a:endParaRPr lang="en-US"/>
        </a:p>
      </dgm:t>
    </dgm:pt>
    <dgm:pt modelId="{1A3A5AAE-88DC-4773-A7C5-876340C5D649}" type="sibTrans" cxnId="{3FFF8BBF-A4A4-4FEE-9751-EC6CA713BF0E}">
      <dgm:prSet/>
      <dgm:spPr/>
      <dgm:t>
        <a:bodyPr/>
        <a:lstStyle/>
        <a:p>
          <a:endParaRPr lang="en-US"/>
        </a:p>
      </dgm:t>
    </dgm:pt>
    <dgm:pt modelId="{1436E0D7-3C7C-4C89-A230-EF056D97AB27}">
      <dgm:prSet/>
      <dgm:spPr/>
      <dgm:t>
        <a:bodyPr/>
        <a:lstStyle/>
        <a:p>
          <a:r>
            <a:rPr lang="it-IT"/>
            <a:t>- collaborazione con i docenti provenienti dalla Comunità europea: approccio didattico, sistema di valutazione…</a:t>
          </a:r>
          <a:endParaRPr lang="en-US"/>
        </a:p>
      </dgm:t>
    </dgm:pt>
    <dgm:pt modelId="{79AB9F4E-C271-4E3E-9317-8505098FE87B}" type="parTrans" cxnId="{D4EA4159-021D-4854-B141-4271A6639552}">
      <dgm:prSet/>
      <dgm:spPr/>
      <dgm:t>
        <a:bodyPr/>
        <a:lstStyle/>
        <a:p>
          <a:endParaRPr lang="en-US"/>
        </a:p>
      </dgm:t>
    </dgm:pt>
    <dgm:pt modelId="{A8C4FAC0-33AB-47E5-84F5-2AE1A65B3077}" type="sibTrans" cxnId="{D4EA4159-021D-4854-B141-4271A6639552}">
      <dgm:prSet/>
      <dgm:spPr/>
      <dgm:t>
        <a:bodyPr/>
        <a:lstStyle/>
        <a:p>
          <a:endParaRPr lang="en-US"/>
        </a:p>
      </dgm:t>
    </dgm:pt>
    <dgm:pt modelId="{903E7567-AC63-4F7B-A270-6B9E202861D6}">
      <dgm:prSet/>
      <dgm:spPr/>
      <dgm:t>
        <a:bodyPr/>
        <a:lstStyle/>
        <a:p>
          <a:r>
            <a:rPr lang="it-IT"/>
            <a:t>- collaborazione con gli </a:t>
          </a:r>
          <a:r>
            <a:rPr lang="it-IT" b="1"/>
            <a:t>educatori</a:t>
          </a:r>
          <a:endParaRPr lang="en-US"/>
        </a:p>
      </dgm:t>
    </dgm:pt>
    <dgm:pt modelId="{1ACA6F82-FADC-4C77-A2DE-CC474A4341BF}" type="parTrans" cxnId="{AF1451BA-6205-4118-BE2D-00AC7B052AA2}">
      <dgm:prSet/>
      <dgm:spPr/>
      <dgm:t>
        <a:bodyPr/>
        <a:lstStyle/>
        <a:p>
          <a:endParaRPr lang="en-US"/>
        </a:p>
      </dgm:t>
    </dgm:pt>
    <dgm:pt modelId="{62B7073C-4D5A-4C9F-8D95-BE58811A3787}" type="sibTrans" cxnId="{AF1451BA-6205-4118-BE2D-00AC7B052AA2}">
      <dgm:prSet/>
      <dgm:spPr/>
      <dgm:t>
        <a:bodyPr/>
        <a:lstStyle/>
        <a:p>
          <a:endParaRPr lang="en-US"/>
        </a:p>
      </dgm:t>
    </dgm:pt>
    <dgm:pt modelId="{85F9675B-96EA-E444-9A01-157F64CC9CF7}" type="pres">
      <dgm:prSet presAssocID="{4D13D200-3805-483C-985E-594EBA2791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23E48BA-B1E7-2E44-B3F1-386CA33090B7}" type="pres">
      <dgm:prSet presAssocID="{F1D66C13-7667-4866-BC4D-9EA2667AC43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E1BCCD-397A-6C4C-B0C8-4C06D714ADA9}" type="pres">
      <dgm:prSet presAssocID="{1A3A5AAE-88DC-4773-A7C5-876340C5D649}" presName="spacer" presStyleCnt="0"/>
      <dgm:spPr/>
    </dgm:pt>
    <dgm:pt modelId="{012CFD8A-D9FA-A346-BCD8-70EF07431618}" type="pres">
      <dgm:prSet presAssocID="{1436E0D7-3C7C-4C89-A230-EF056D97AB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2C36F8-0405-BF42-AB1B-16E9B219DBA9}" type="pres">
      <dgm:prSet presAssocID="{A8C4FAC0-33AB-47E5-84F5-2AE1A65B3077}" presName="spacer" presStyleCnt="0"/>
      <dgm:spPr/>
    </dgm:pt>
    <dgm:pt modelId="{C4BA35A3-6E29-6540-B5A4-A75A1B3F58DC}" type="pres">
      <dgm:prSet presAssocID="{903E7567-AC63-4F7B-A270-6B9E20286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9B01DD0-A446-E248-BB71-0394008B82AF}" type="presOf" srcId="{903E7567-AC63-4F7B-A270-6B9E202861D6}" destId="{C4BA35A3-6E29-6540-B5A4-A75A1B3F58DC}" srcOrd="0" destOrd="0" presId="urn:microsoft.com/office/officeart/2005/8/layout/vList2"/>
    <dgm:cxn modelId="{AF1451BA-6205-4118-BE2D-00AC7B052AA2}" srcId="{4D13D200-3805-483C-985E-594EBA2791F3}" destId="{903E7567-AC63-4F7B-A270-6B9E202861D6}" srcOrd="2" destOrd="0" parTransId="{1ACA6F82-FADC-4C77-A2DE-CC474A4341BF}" sibTransId="{62B7073C-4D5A-4C9F-8D95-BE58811A3787}"/>
    <dgm:cxn modelId="{5500ED30-2A03-264C-8281-FD3F09306E04}" type="presOf" srcId="{4D13D200-3805-483C-985E-594EBA2791F3}" destId="{85F9675B-96EA-E444-9A01-157F64CC9CF7}" srcOrd="0" destOrd="0" presId="urn:microsoft.com/office/officeart/2005/8/layout/vList2"/>
    <dgm:cxn modelId="{97F2E6DF-341E-144D-A538-F15F9454576A}" type="presOf" srcId="{1436E0D7-3C7C-4C89-A230-EF056D97AB27}" destId="{012CFD8A-D9FA-A346-BCD8-70EF07431618}" srcOrd="0" destOrd="0" presId="urn:microsoft.com/office/officeart/2005/8/layout/vList2"/>
    <dgm:cxn modelId="{D4EA4159-021D-4854-B141-4271A6639552}" srcId="{4D13D200-3805-483C-985E-594EBA2791F3}" destId="{1436E0D7-3C7C-4C89-A230-EF056D97AB27}" srcOrd="1" destOrd="0" parTransId="{79AB9F4E-C271-4E3E-9317-8505098FE87B}" sibTransId="{A8C4FAC0-33AB-47E5-84F5-2AE1A65B3077}"/>
    <dgm:cxn modelId="{EE462CAC-064D-9641-9D23-26ADF68A34E1}" type="presOf" srcId="{F1D66C13-7667-4866-BC4D-9EA2667AC43B}" destId="{623E48BA-B1E7-2E44-B3F1-386CA33090B7}" srcOrd="0" destOrd="0" presId="urn:microsoft.com/office/officeart/2005/8/layout/vList2"/>
    <dgm:cxn modelId="{3FFF8BBF-A4A4-4FEE-9751-EC6CA713BF0E}" srcId="{4D13D200-3805-483C-985E-594EBA2791F3}" destId="{F1D66C13-7667-4866-BC4D-9EA2667AC43B}" srcOrd="0" destOrd="0" parTransId="{C627C072-9813-44B7-A892-F1C934980EBA}" sibTransId="{1A3A5AAE-88DC-4773-A7C5-876340C5D649}"/>
    <dgm:cxn modelId="{4E1EB0BF-77E8-DF43-A35D-C8A80DAC58D5}" type="presParOf" srcId="{85F9675B-96EA-E444-9A01-157F64CC9CF7}" destId="{623E48BA-B1E7-2E44-B3F1-386CA33090B7}" srcOrd="0" destOrd="0" presId="urn:microsoft.com/office/officeart/2005/8/layout/vList2"/>
    <dgm:cxn modelId="{D31290C2-E076-B244-AE51-92809D30E778}" type="presParOf" srcId="{85F9675B-96EA-E444-9A01-157F64CC9CF7}" destId="{10E1BCCD-397A-6C4C-B0C8-4C06D714ADA9}" srcOrd="1" destOrd="0" presId="urn:microsoft.com/office/officeart/2005/8/layout/vList2"/>
    <dgm:cxn modelId="{EADF83A3-00BF-0749-AC14-92146E953FF0}" type="presParOf" srcId="{85F9675B-96EA-E444-9A01-157F64CC9CF7}" destId="{012CFD8A-D9FA-A346-BCD8-70EF07431618}" srcOrd="2" destOrd="0" presId="urn:microsoft.com/office/officeart/2005/8/layout/vList2"/>
    <dgm:cxn modelId="{387367CF-CF6C-4E4D-A223-7D74118F0E68}" type="presParOf" srcId="{85F9675B-96EA-E444-9A01-157F64CC9CF7}" destId="{B82C36F8-0405-BF42-AB1B-16E9B219DBA9}" srcOrd="3" destOrd="0" presId="urn:microsoft.com/office/officeart/2005/8/layout/vList2"/>
    <dgm:cxn modelId="{2F0DAA22-8E57-664D-A7E8-0F44F62FDE00}" type="presParOf" srcId="{85F9675B-96EA-E444-9A01-157F64CC9CF7}" destId="{C4BA35A3-6E29-6540-B5A4-A75A1B3F58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5FB517-0393-4540-B8C8-B15F25BE54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BC8E25-09DB-49CE-814C-52413C57DCFE}">
      <dgm:prSet/>
      <dgm:spPr/>
      <dgm:t>
        <a:bodyPr/>
        <a:lstStyle/>
        <a:p>
          <a:r>
            <a:rPr lang="it-IT"/>
            <a:t>- programmi integrati tra loro (lingue classiche, storia e geografia, storia e filosofia…)</a:t>
          </a:r>
          <a:endParaRPr lang="en-US"/>
        </a:p>
      </dgm:t>
    </dgm:pt>
    <dgm:pt modelId="{36EA5259-F67F-460C-8038-084ECA2DFDE0}" type="parTrans" cxnId="{BB61B380-352B-4A0B-9423-3FB665391C77}">
      <dgm:prSet/>
      <dgm:spPr/>
      <dgm:t>
        <a:bodyPr/>
        <a:lstStyle/>
        <a:p>
          <a:endParaRPr lang="en-US"/>
        </a:p>
      </dgm:t>
    </dgm:pt>
    <dgm:pt modelId="{B918EC08-D6B9-4529-BBA2-C81F46B05067}" type="sibTrans" cxnId="{BB61B380-352B-4A0B-9423-3FB665391C77}">
      <dgm:prSet/>
      <dgm:spPr/>
      <dgm:t>
        <a:bodyPr/>
        <a:lstStyle/>
        <a:p>
          <a:endParaRPr lang="en-US"/>
        </a:p>
      </dgm:t>
    </dgm:pt>
    <dgm:pt modelId="{8805A42C-6BD6-477A-A668-94338C7580F5}">
      <dgm:prSet/>
      <dgm:spPr/>
      <dgm:t>
        <a:bodyPr/>
        <a:lstStyle/>
        <a:p>
          <a:r>
            <a:rPr lang="it-IT"/>
            <a:t>- valutazione integrata</a:t>
          </a:r>
          <a:endParaRPr lang="en-US"/>
        </a:p>
      </dgm:t>
    </dgm:pt>
    <dgm:pt modelId="{05E19B1D-B5F6-4104-B60E-0AC7A610C05E}" type="parTrans" cxnId="{84B241BB-D8B6-4943-AC5F-6941A0A85F3D}">
      <dgm:prSet/>
      <dgm:spPr/>
      <dgm:t>
        <a:bodyPr/>
        <a:lstStyle/>
        <a:p>
          <a:endParaRPr lang="en-US"/>
        </a:p>
      </dgm:t>
    </dgm:pt>
    <dgm:pt modelId="{8B43F1CA-81F4-4A52-9253-1A4FA328314B}" type="sibTrans" cxnId="{84B241BB-D8B6-4943-AC5F-6941A0A85F3D}">
      <dgm:prSet/>
      <dgm:spPr/>
      <dgm:t>
        <a:bodyPr/>
        <a:lstStyle/>
        <a:p>
          <a:endParaRPr lang="en-US"/>
        </a:p>
      </dgm:t>
    </dgm:pt>
    <dgm:pt modelId="{49B738DE-87FD-4963-90AF-4E281CDC65EF}">
      <dgm:prSet/>
      <dgm:spPr/>
      <dgm:t>
        <a:bodyPr/>
        <a:lstStyle/>
        <a:p>
          <a:r>
            <a:rPr lang="it-IT"/>
            <a:t>- omogeneità dell’azione didattica</a:t>
          </a:r>
          <a:endParaRPr lang="en-US"/>
        </a:p>
      </dgm:t>
    </dgm:pt>
    <dgm:pt modelId="{24109702-418A-4EC4-BD7C-BF438C9035C2}" type="parTrans" cxnId="{7B0992C2-69F2-4A3B-BCBF-BCC1612016D4}">
      <dgm:prSet/>
      <dgm:spPr/>
      <dgm:t>
        <a:bodyPr/>
        <a:lstStyle/>
        <a:p>
          <a:endParaRPr lang="en-US"/>
        </a:p>
      </dgm:t>
    </dgm:pt>
    <dgm:pt modelId="{B7D4BC96-8D76-4169-985B-4EA1E72542E5}" type="sibTrans" cxnId="{7B0992C2-69F2-4A3B-BCBF-BCC1612016D4}">
      <dgm:prSet/>
      <dgm:spPr/>
      <dgm:t>
        <a:bodyPr/>
        <a:lstStyle/>
        <a:p>
          <a:endParaRPr lang="en-US"/>
        </a:p>
      </dgm:t>
    </dgm:pt>
    <dgm:pt modelId="{2615068B-B1DC-9C44-908F-1B76F4F2513D}" type="pres">
      <dgm:prSet presAssocID="{255FB517-0393-4540-B8C8-B15F25BE54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B13C9AE-2FC5-7945-BAE2-BC223AE2CA0E}" type="pres">
      <dgm:prSet presAssocID="{39BC8E25-09DB-49CE-814C-52413C57DCF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CAB2B6-FB13-F948-973A-315BD9D9ABF4}" type="pres">
      <dgm:prSet presAssocID="{B918EC08-D6B9-4529-BBA2-C81F46B05067}" presName="spacer" presStyleCnt="0"/>
      <dgm:spPr/>
    </dgm:pt>
    <dgm:pt modelId="{FE3C1B2B-52D1-E947-A5F4-EEAB676923BD}" type="pres">
      <dgm:prSet presAssocID="{8805A42C-6BD6-477A-A668-94338C7580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6701B5-0BAE-5647-903B-EFDD1C47E270}" type="pres">
      <dgm:prSet presAssocID="{8B43F1CA-81F4-4A52-9253-1A4FA328314B}" presName="spacer" presStyleCnt="0"/>
      <dgm:spPr/>
    </dgm:pt>
    <dgm:pt modelId="{EEC594E4-256F-224F-8B24-243FC0688BF4}" type="pres">
      <dgm:prSet presAssocID="{49B738DE-87FD-4963-90AF-4E281CDC65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FF11621-D311-9045-B2A8-CF06193A538C}" type="presOf" srcId="{8805A42C-6BD6-477A-A668-94338C7580F5}" destId="{FE3C1B2B-52D1-E947-A5F4-EEAB676923BD}" srcOrd="0" destOrd="0" presId="urn:microsoft.com/office/officeart/2005/8/layout/vList2"/>
    <dgm:cxn modelId="{BB61B380-352B-4A0B-9423-3FB665391C77}" srcId="{255FB517-0393-4540-B8C8-B15F25BE5422}" destId="{39BC8E25-09DB-49CE-814C-52413C57DCFE}" srcOrd="0" destOrd="0" parTransId="{36EA5259-F67F-460C-8038-084ECA2DFDE0}" sibTransId="{B918EC08-D6B9-4529-BBA2-C81F46B05067}"/>
    <dgm:cxn modelId="{E9B81A7A-C9EA-994A-A30E-E668D6BE9076}" type="presOf" srcId="{49B738DE-87FD-4963-90AF-4E281CDC65EF}" destId="{EEC594E4-256F-224F-8B24-243FC0688BF4}" srcOrd="0" destOrd="0" presId="urn:microsoft.com/office/officeart/2005/8/layout/vList2"/>
    <dgm:cxn modelId="{7B0992C2-69F2-4A3B-BCBF-BCC1612016D4}" srcId="{255FB517-0393-4540-B8C8-B15F25BE5422}" destId="{49B738DE-87FD-4963-90AF-4E281CDC65EF}" srcOrd="2" destOrd="0" parTransId="{24109702-418A-4EC4-BD7C-BF438C9035C2}" sibTransId="{B7D4BC96-8D76-4169-985B-4EA1E72542E5}"/>
    <dgm:cxn modelId="{D9782E5A-C485-9C4E-AD30-AE0E4AD18D00}" type="presOf" srcId="{255FB517-0393-4540-B8C8-B15F25BE5422}" destId="{2615068B-B1DC-9C44-908F-1B76F4F2513D}" srcOrd="0" destOrd="0" presId="urn:microsoft.com/office/officeart/2005/8/layout/vList2"/>
    <dgm:cxn modelId="{84B241BB-D8B6-4943-AC5F-6941A0A85F3D}" srcId="{255FB517-0393-4540-B8C8-B15F25BE5422}" destId="{8805A42C-6BD6-477A-A668-94338C7580F5}" srcOrd="1" destOrd="0" parTransId="{05E19B1D-B5F6-4104-B60E-0AC7A610C05E}" sibTransId="{8B43F1CA-81F4-4A52-9253-1A4FA328314B}"/>
    <dgm:cxn modelId="{2EF1CB96-71CE-F247-AB47-37504A8C3069}" type="presOf" srcId="{39BC8E25-09DB-49CE-814C-52413C57DCFE}" destId="{FB13C9AE-2FC5-7945-BAE2-BC223AE2CA0E}" srcOrd="0" destOrd="0" presId="urn:microsoft.com/office/officeart/2005/8/layout/vList2"/>
    <dgm:cxn modelId="{44508CEF-080B-AF47-8348-94070E96AD2B}" type="presParOf" srcId="{2615068B-B1DC-9C44-908F-1B76F4F2513D}" destId="{FB13C9AE-2FC5-7945-BAE2-BC223AE2CA0E}" srcOrd="0" destOrd="0" presId="urn:microsoft.com/office/officeart/2005/8/layout/vList2"/>
    <dgm:cxn modelId="{90CEF695-3F71-AE43-BF4D-A9E2784160E9}" type="presParOf" srcId="{2615068B-B1DC-9C44-908F-1B76F4F2513D}" destId="{E6CAB2B6-FB13-F948-973A-315BD9D9ABF4}" srcOrd="1" destOrd="0" presId="urn:microsoft.com/office/officeart/2005/8/layout/vList2"/>
    <dgm:cxn modelId="{6E26BBB9-A270-774E-B6DC-FAF72DE24848}" type="presParOf" srcId="{2615068B-B1DC-9C44-908F-1B76F4F2513D}" destId="{FE3C1B2B-52D1-E947-A5F4-EEAB676923BD}" srcOrd="2" destOrd="0" presId="urn:microsoft.com/office/officeart/2005/8/layout/vList2"/>
    <dgm:cxn modelId="{70634331-C1F3-C843-8073-32EDC5D2AC57}" type="presParOf" srcId="{2615068B-B1DC-9C44-908F-1B76F4F2513D}" destId="{B16701B5-0BAE-5647-903B-EFDD1C47E270}" srcOrd="3" destOrd="0" presId="urn:microsoft.com/office/officeart/2005/8/layout/vList2"/>
    <dgm:cxn modelId="{54EABF39-8759-C649-B216-49B280F4AC87}" type="presParOf" srcId="{2615068B-B1DC-9C44-908F-1B76F4F2513D}" destId="{EEC594E4-256F-224F-8B24-243FC0688B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788BF8-CB62-427D-B342-FA05DF23CB3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E5DF34-77CA-40AC-BD42-F40AD863FBCF}">
      <dgm:prSet/>
      <dgm:spPr/>
      <dgm:t>
        <a:bodyPr/>
        <a:lstStyle/>
        <a:p>
          <a:r>
            <a:rPr lang="it-IT"/>
            <a:t>- centralità dello studente impegnato in un progetto didattico ed in un tempo scuola impegnativo</a:t>
          </a:r>
          <a:endParaRPr lang="en-US"/>
        </a:p>
      </dgm:t>
    </dgm:pt>
    <dgm:pt modelId="{282A1A79-374A-486A-A253-01271E96998E}" type="parTrans" cxnId="{90A839E4-4B3E-42F5-865C-4EFCA7BBB51A}">
      <dgm:prSet/>
      <dgm:spPr/>
      <dgm:t>
        <a:bodyPr/>
        <a:lstStyle/>
        <a:p>
          <a:endParaRPr lang="en-US"/>
        </a:p>
      </dgm:t>
    </dgm:pt>
    <dgm:pt modelId="{F1447B9E-553B-4A91-A671-5EEA4C04B215}" type="sibTrans" cxnId="{90A839E4-4B3E-42F5-865C-4EFCA7BBB51A}">
      <dgm:prSet/>
      <dgm:spPr/>
      <dgm:t>
        <a:bodyPr/>
        <a:lstStyle/>
        <a:p>
          <a:endParaRPr lang="en-US"/>
        </a:p>
      </dgm:t>
    </dgm:pt>
    <dgm:pt modelId="{83D76E95-80D0-49E2-8607-C3D1DDD9659E}">
      <dgm:prSet/>
      <dgm:spPr/>
      <dgm:t>
        <a:bodyPr/>
        <a:lstStyle/>
        <a:p>
          <a:r>
            <a:rPr lang="it-IT"/>
            <a:t>- centralità del testo</a:t>
          </a:r>
          <a:endParaRPr lang="en-US"/>
        </a:p>
      </dgm:t>
    </dgm:pt>
    <dgm:pt modelId="{A28721E8-83CC-40C2-AAFD-A89E2A141A5D}" type="parTrans" cxnId="{22F65B81-456F-42E1-966A-CA4DB0B2DFC9}">
      <dgm:prSet/>
      <dgm:spPr/>
      <dgm:t>
        <a:bodyPr/>
        <a:lstStyle/>
        <a:p>
          <a:endParaRPr lang="en-US"/>
        </a:p>
      </dgm:t>
    </dgm:pt>
    <dgm:pt modelId="{58644BBD-9840-457F-A83C-8E4E372EFE7F}" type="sibTrans" cxnId="{22F65B81-456F-42E1-966A-CA4DB0B2DFC9}">
      <dgm:prSet/>
      <dgm:spPr/>
      <dgm:t>
        <a:bodyPr/>
        <a:lstStyle/>
        <a:p>
          <a:endParaRPr lang="en-US"/>
        </a:p>
      </dgm:t>
    </dgm:pt>
    <dgm:pt modelId="{23D2D0AB-9C52-4BCC-98E0-D17FF1F05DB3}">
      <dgm:prSet/>
      <dgm:spPr/>
      <dgm:t>
        <a:bodyPr/>
        <a:lstStyle/>
        <a:p>
          <a:r>
            <a:rPr lang="it-IT"/>
            <a:t>- centralità delle esperienze di laboratorio per le discipline scientifiche</a:t>
          </a:r>
          <a:endParaRPr lang="en-US"/>
        </a:p>
      </dgm:t>
    </dgm:pt>
    <dgm:pt modelId="{09762603-281C-431E-95BE-D6AE3321A1F8}" type="parTrans" cxnId="{849F0234-2288-42D2-9BB2-1C8147DCC0F8}">
      <dgm:prSet/>
      <dgm:spPr/>
      <dgm:t>
        <a:bodyPr/>
        <a:lstStyle/>
        <a:p>
          <a:endParaRPr lang="en-US"/>
        </a:p>
      </dgm:t>
    </dgm:pt>
    <dgm:pt modelId="{EE62A1E1-3BFF-4179-A470-5B946E50B99A}" type="sibTrans" cxnId="{849F0234-2288-42D2-9BB2-1C8147DCC0F8}">
      <dgm:prSet/>
      <dgm:spPr/>
      <dgm:t>
        <a:bodyPr/>
        <a:lstStyle/>
        <a:p>
          <a:endParaRPr lang="en-US"/>
        </a:p>
      </dgm:t>
    </dgm:pt>
    <dgm:pt modelId="{C8651638-3F32-AC45-B5C6-1E1524E798E7}" type="pres">
      <dgm:prSet presAssocID="{5D788BF8-CB62-427D-B342-FA05DF23CB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24FAD5C-6447-9349-942E-DDD33635F0F4}" type="pres">
      <dgm:prSet presAssocID="{81E5DF34-77CA-40AC-BD42-F40AD863FB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B536A9-0F93-D244-8445-96B4B0DD4FD4}" type="pres">
      <dgm:prSet presAssocID="{F1447B9E-553B-4A91-A671-5EEA4C04B215}" presName="spacer" presStyleCnt="0"/>
      <dgm:spPr/>
    </dgm:pt>
    <dgm:pt modelId="{23CB8988-6D3C-B040-A5F0-0239FF8B90D2}" type="pres">
      <dgm:prSet presAssocID="{83D76E95-80D0-49E2-8607-C3D1DDD9659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7823D2-EBAB-FC4F-9365-30D47CA6D2F2}" type="pres">
      <dgm:prSet presAssocID="{58644BBD-9840-457F-A83C-8E4E372EFE7F}" presName="spacer" presStyleCnt="0"/>
      <dgm:spPr/>
    </dgm:pt>
    <dgm:pt modelId="{0F3E3968-2FD8-7640-A86C-7F5EE4B0B30D}" type="pres">
      <dgm:prSet presAssocID="{23D2D0AB-9C52-4BCC-98E0-D17FF1F05DB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1EDD09E-9BE8-344D-8AC3-A49CC8195A03}" type="presOf" srcId="{5D788BF8-CB62-427D-B342-FA05DF23CB37}" destId="{C8651638-3F32-AC45-B5C6-1E1524E798E7}" srcOrd="0" destOrd="0" presId="urn:microsoft.com/office/officeart/2005/8/layout/vList2"/>
    <dgm:cxn modelId="{B0539D04-98A5-2B4E-88D6-7A616F17A5B3}" type="presOf" srcId="{83D76E95-80D0-49E2-8607-C3D1DDD9659E}" destId="{23CB8988-6D3C-B040-A5F0-0239FF8B90D2}" srcOrd="0" destOrd="0" presId="urn:microsoft.com/office/officeart/2005/8/layout/vList2"/>
    <dgm:cxn modelId="{1C8B34F4-8D56-AD42-8E5E-076FA448F53A}" type="presOf" srcId="{23D2D0AB-9C52-4BCC-98E0-D17FF1F05DB3}" destId="{0F3E3968-2FD8-7640-A86C-7F5EE4B0B30D}" srcOrd="0" destOrd="0" presId="urn:microsoft.com/office/officeart/2005/8/layout/vList2"/>
    <dgm:cxn modelId="{22F65B81-456F-42E1-966A-CA4DB0B2DFC9}" srcId="{5D788BF8-CB62-427D-B342-FA05DF23CB37}" destId="{83D76E95-80D0-49E2-8607-C3D1DDD9659E}" srcOrd="1" destOrd="0" parTransId="{A28721E8-83CC-40C2-AAFD-A89E2A141A5D}" sibTransId="{58644BBD-9840-457F-A83C-8E4E372EFE7F}"/>
    <dgm:cxn modelId="{90A839E4-4B3E-42F5-865C-4EFCA7BBB51A}" srcId="{5D788BF8-CB62-427D-B342-FA05DF23CB37}" destId="{81E5DF34-77CA-40AC-BD42-F40AD863FBCF}" srcOrd="0" destOrd="0" parTransId="{282A1A79-374A-486A-A253-01271E96998E}" sibTransId="{F1447B9E-553B-4A91-A671-5EEA4C04B215}"/>
    <dgm:cxn modelId="{849F0234-2288-42D2-9BB2-1C8147DCC0F8}" srcId="{5D788BF8-CB62-427D-B342-FA05DF23CB37}" destId="{23D2D0AB-9C52-4BCC-98E0-D17FF1F05DB3}" srcOrd="2" destOrd="0" parTransId="{09762603-281C-431E-95BE-D6AE3321A1F8}" sibTransId="{EE62A1E1-3BFF-4179-A470-5B946E50B99A}"/>
    <dgm:cxn modelId="{51C53624-0D31-7548-B23C-DA766058E2FA}" type="presOf" srcId="{81E5DF34-77CA-40AC-BD42-F40AD863FBCF}" destId="{F24FAD5C-6447-9349-942E-DDD33635F0F4}" srcOrd="0" destOrd="0" presId="urn:microsoft.com/office/officeart/2005/8/layout/vList2"/>
    <dgm:cxn modelId="{A86E4183-FC0E-5142-930E-E75F39F1284F}" type="presParOf" srcId="{C8651638-3F32-AC45-B5C6-1E1524E798E7}" destId="{F24FAD5C-6447-9349-942E-DDD33635F0F4}" srcOrd="0" destOrd="0" presId="urn:microsoft.com/office/officeart/2005/8/layout/vList2"/>
    <dgm:cxn modelId="{A283C04E-6CEC-2B46-B661-3AD187A620E6}" type="presParOf" srcId="{C8651638-3F32-AC45-B5C6-1E1524E798E7}" destId="{58B536A9-0F93-D244-8445-96B4B0DD4FD4}" srcOrd="1" destOrd="0" presId="urn:microsoft.com/office/officeart/2005/8/layout/vList2"/>
    <dgm:cxn modelId="{5E872AB1-F208-B749-B3F1-1DFA5726406F}" type="presParOf" srcId="{C8651638-3F32-AC45-B5C6-1E1524E798E7}" destId="{23CB8988-6D3C-B040-A5F0-0239FF8B90D2}" srcOrd="2" destOrd="0" presId="urn:microsoft.com/office/officeart/2005/8/layout/vList2"/>
    <dgm:cxn modelId="{4308FBB3-CDD2-8646-8619-28C969083E18}" type="presParOf" srcId="{C8651638-3F32-AC45-B5C6-1E1524E798E7}" destId="{ED7823D2-EBAB-FC4F-9365-30D47CA6D2F2}" srcOrd="3" destOrd="0" presId="urn:microsoft.com/office/officeart/2005/8/layout/vList2"/>
    <dgm:cxn modelId="{CAE18F69-77FA-A848-8ED9-6FB07C48BCB8}" type="presParOf" srcId="{C8651638-3F32-AC45-B5C6-1E1524E798E7}" destId="{0F3E3968-2FD8-7640-A86C-7F5EE4B0B3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A4DE0-FEAC-40B9-A55C-7AEAD5DF93F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98AA80-3C4C-4E86-90B2-7720D078E77C}">
      <dgm:prSet/>
      <dgm:spPr/>
      <dgm:t>
        <a:bodyPr/>
        <a:lstStyle/>
        <a:p>
          <a:r>
            <a:rPr lang="it-IT"/>
            <a:t>- «garante» dell’omogeneità dell’azione didattica</a:t>
          </a:r>
          <a:endParaRPr lang="en-US"/>
        </a:p>
      </dgm:t>
    </dgm:pt>
    <dgm:pt modelId="{6AD3AD82-8814-4128-BB2F-3F615E52004C}" type="parTrans" cxnId="{8068CB28-EB0A-4A2B-B588-EEC9B24BB0D3}">
      <dgm:prSet/>
      <dgm:spPr/>
      <dgm:t>
        <a:bodyPr/>
        <a:lstStyle/>
        <a:p>
          <a:endParaRPr lang="en-US"/>
        </a:p>
      </dgm:t>
    </dgm:pt>
    <dgm:pt modelId="{FE33C74B-69FC-4017-8C8B-8CB1045884EA}" type="sibTrans" cxnId="{8068CB28-EB0A-4A2B-B588-EEC9B24BB0D3}">
      <dgm:prSet/>
      <dgm:spPr/>
      <dgm:t>
        <a:bodyPr/>
        <a:lstStyle/>
        <a:p>
          <a:endParaRPr lang="en-US"/>
        </a:p>
      </dgm:t>
    </dgm:pt>
    <dgm:pt modelId="{4832BCB2-9045-4374-A8D5-1C32BC470C6E}">
      <dgm:prSet/>
      <dgm:spPr/>
      <dgm:t>
        <a:bodyPr/>
        <a:lstStyle/>
        <a:p>
          <a:r>
            <a:rPr lang="it-IT"/>
            <a:t>- collabora </a:t>
          </a:r>
          <a:r>
            <a:rPr lang="it-IT" i="1"/>
            <a:t>in armonia </a:t>
          </a:r>
          <a:r>
            <a:rPr lang="it-IT"/>
            <a:t>con i docenti nel raggiungimento degli obiettivi e delle finalità previste dal progetto educativo</a:t>
          </a:r>
          <a:endParaRPr lang="en-US"/>
        </a:p>
      </dgm:t>
    </dgm:pt>
    <dgm:pt modelId="{8F0BA142-6409-4C25-96C5-28AB56230E34}" type="parTrans" cxnId="{FD9C1B37-3E99-4D40-805E-DF4757F91D4E}">
      <dgm:prSet/>
      <dgm:spPr/>
      <dgm:t>
        <a:bodyPr/>
        <a:lstStyle/>
        <a:p>
          <a:endParaRPr lang="en-US"/>
        </a:p>
      </dgm:t>
    </dgm:pt>
    <dgm:pt modelId="{5541731E-CAE9-4382-AC86-C6DA7A8BBA94}" type="sibTrans" cxnId="{FD9C1B37-3E99-4D40-805E-DF4757F91D4E}">
      <dgm:prSet/>
      <dgm:spPr/>
      <dgm:t>
        <a:bodyPr/>
        <a:lstStyle/>
        <a:p>
          <a:endParaRPr lang="en-US"/>
        </a:p>
      </dgm:t>
    </dgm:pt>
    <dgm:pt modelId="{4B806876-6514-4B9E-96C9-AE8CBF2535D7}">
      <dgm:prSet/>
      <dgm:spPr/>
      <dgm:t>
        <a:bodyPr/>
        <a:lstStyle/>
        <a:p>
          <a:r>
            <a:rPr lang="it-IT"/>
            <a:t>- assiste allo studio</a:t>
          </a:r>
          <a:endParaRPr lang="en-US"/>
        </a:p>
      </dgm:t>
    </dgm:pt>
    <dgm:pt modelId="{146EAB51-F109-4040-AD8B-B89223659D8D}" type="parTrans" cxnId="{896A5F16-2104-4FB6-83BF-717BEB81286C}">
      <dgm:prSet/>
      <dgm:spPr/>
      <dgm:t>
        <a:bodyPr/>
        <a:lstStyle/>
        <a:p>
          <a:endParaRPr lang="en-US"/>
        </a:p>
      </dgm:t>
    </dgm:pt>
    <dgm:pt modelId="{0F6DC277-74E4-429A-927C-732A62E8E004}" type="sibTrans" cxnId="{896A5F16-2104-4FB6-83BF-717BEB81286C}">
      <dgm:prSet/>
      <dgm:spPr/>
      <dgm:t>
        <a:bodyPr/>
        <a:lstStyle/>
        <a:p>
          <a:endParaRPr lang="en-US"/>
        </a:p>
      </dgm:t>
    </dgm:pt>
    <dgm:pt modelId="{33918E83-4B3D-46B9-BF7C-B1A66A72FE54}">
      <dgm:prSet/>
      <dgm:spPr/>
      <dgm:t>
        <a:bodyPr/>
        <a:lstStyle/>
        <a:p>
          <a:r>
            <a:rPr lang="it-IT"/>
            <a:t>- collabora con i docenti nella predisposizione del piano di lavoro</a:t>
          </a:r>
          <a:endParaRPr lang="en-US"/>
        </a:p>
      </dgm:t>
    </dgm:pt>
    <dgm:pt modelId="{4213A8B6-64CC-424D-915D-6291A2723DE0}" type="parTrans" cxnId="{3A27D74B-CB7C-4C20-AA96-EBF7A91D31F2}">
      <dgm:prSet/>
      <dgm:spPr/>
      <dgm:t>
        <a:bodyPr/>
        <a:lstStyle/>
        <a:p>
          <a:endParaRPr lang="en-US"/>
        </a:p>
      </dgm:t>
    </dgm:pt>
    <dgm:pt modelId="{4E39592B-9D1E-408B-8998-18913083E1B0}" type="sibTrans" cxnId="{3A27D74B-CB7C-4C20-AA96-EBF7A91D31F2}">
      <dgm:prSet/>
      <dgm:spPr/>
      <dgm:t>
        <a:bodyPr/>
        <a:lstStyle/>
        <a:p>
          <a:endParaRPr lang="en-US"/>
        </a:p>
      </dgm:t>
    </dgm:pt>
    <dgm:pt modelId="{E30BC560-AF07-4017-9B60-7380E8851AF4}">
      <dgm:prSet/>
      <dgm:spPr/>
      <dgm:t>
        <a:bodyPr/>
        <a:lstStyle/>
        <a:p>
          <a:r>
            <a:rPr lang="it-IT"/>
            <a:t>-collabora nella predisposizione di schede atte al rilevamento della situazione di partenza e alla valutazione degli studenti</a:t>
          </a:r>
          <a:endParaRPr lang="en-US"/>
        </a:p>
      </dgm:t>
    </dgm:pt>
    <dgm:pt modelId="{D8A8AD8E-0A9D-4099-9A83-7196B9467BFD}" type="parTrans" cxnId="{4B3169A9-B0AD-4C48-B07B-05118AD3F141}">
      <dgm:prSet/>
      <dgm:spPr/>
      <dgm:t>
        <a:bodyPr/>
        <a:lstStyle/>
        <a:p>
          <a:endParaRPr lang="en-US"/>
        </a:p>
      </dgm:t>
    </dgm:pt>
    <dgm:pt modelId="{B56910EC-BBB2-44CD-BC2E-60A6203BDE40}" type="sibTrans" cxnId="{4B3169A9-B0AD-4C48-B07B-05118AD3F141}">
      <dgm:prSet/>
      <dgm:spPr/>
      <dgm:t>
        <a:bodyPr/>
        <a:lstStyle/>
        <a:p>
          <a:endParaRPr lang="en-US"/>
        </a:p>
      </dgm:t>
    </dgm:pt>
    <dgm:pt modelId="{A58C2B2A-9C5C-5448-AD42-D0FF0A45DEFB}" type="pres">
      <dgm:prSet presAssocID="{682A4DE0-FEAC-40B9-A55C-7AEAD5DF93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00D48A-BDFE-D447-8CD1-C5AB3C573700}" type="pres">
      <dgm:prSet presAssocID="{DB98AA80-3C4C-4E86-90B2-7720D078E77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39D6D4-5B5C-E341-800A-BC584DD60148}" type="pres">
      <dgm:prSet presAssocID="{FE33C74B-69FC-4017-8C8B-8CB1045884EA}" presName="spacer" presStyleCnt="0"/>
      <dgm:spPr/>
    </dgm:pt>
    <dgm:pt modelId="{B60422AE-0752-0843-8672-E0CB114C37FC}" type="pres">
      <dgm:prSet presAssocID="{4832BCB2-9045-4374-A8D5-1C32BC470C6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11E75D-791C-B142-B5FD-E01D7E98AA06}" type="pres">
      <dgm:prSet presAssocID="{5541731E-CAE9-4382-AC86-C6DA7A8BBA94}" presName="spacer" presStyleCnt="0"/>
      <dgm:spPr/>
    </dgm:pt>
    <dgm:pt modelId="{CB6E0BEC-3B9F-364E-B4BB-36CB814BDC31}" type="pres">
      <dgm:prSet presAssocID="{4B806876-6514-4B9E-96C9-AE8CBF2535D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B3CE24-6A4E-A940-B40F-910DE4FD3873}" type="pres">
      <dgm:prSet presAssocID="{0F6DC277-74E4-429A-927C-732A62E8E004}" presName="spacer" presStyleCnt="0"/>
      <dgm:spPr/>
    </dgm:pt>
    <dgm:pt modelId="{DB139E0F-EED6-F143-AE6E-108225236157}" type="pres">
      <dgm:prSet presAssocID="{33918E83-4B3D-46B9-BF7C-B1A66A72FE5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E808C5-DEF2-F044-9B31-98FA27E2B038}" type="pres">
      <dgm:prSet presAssocID="{4E39592B-9D1E-408B-8998-18913083E1B0}" presName="spacer" presStyleCnt="0"/>
      <dgm:spPr/>
    </dgm:pt>
    <dgm:pt modelId="{BA6E0A97-AF9D-7545-9B48-71542FAE10F2}" type="pres">
      <dgm:prSet presAssocID="{E30BC560-AF07-4017-9B60-7380E8851AF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434F17A-8186-2E4E-AE94-14DE12768290}" type="presOf" srcId="{4B806876-6514-4B9E-96C9-AE8CBF2535D7}" destId="{CB6E0BEC-3B9F-364E-B4BB-36CB814BDC31}" srcOrd="0" destOrd="0" presId="urn:microsoft.com/office/officeart/2005/8/layout/vList2"/>
    <dgm:cxn modelId="{9E8B6515-718D-2A4D-BE4C-8FC541681280}" type="presOf" srcId="{E30BC560-AF07-4017-9B60-7380E8851AF4}" destId="{BA6E0A97-AF9D-7545-9B48-71542FAE10F2}" srcOrd="0" destOrd="0" presId="urn:microsoft.com/office/officeart/2005/8/layout/vList2"/>
    <dgm:cxn modelId="{8068CB28-EB0A-4A2B-B588-EEC9B24BB0D3}" srcId="{682A4DE0-FEAC-40B9-A55C-7AEAD5DF93FD}" destId="{DB98AA80-3C4C-4E86-90B2-7720D078E77C}" srcOrd="0" destOrd="0" parTransId="{6AD3AD82-8814-4128-BB2F-3F615E52004C}" sibTransId="{FE33C74B-69FC-4017-8C8B-8CB1045884EA}"/>
    <dgm:cxn modelId="{0295DA59-119A-F645-96E1-A16F9D8D3A35}" type="presOf" srcId="{DB98AA80-3C4C-4E86-90B2-7720D078E77C}" destId="{C400D48A-BDFE-D447-8CD1-C5AB3C573700}" srcOrd="0" destOrd="0" presId="urn:microsoft.com/office/officeart/2005/8/layout/vList2"/>
    <dgm:cxn modelId="{4BCC97E9-7475-4344-B7D7-8C41E0E96475}" type="presOf" srcId="{682A4DE0-FEAC-40B9-A55C-7AEAD5DF93FD}" destId="{A58C2B2A-9C5C-5448-AD42-D0FF0A45DEFB}" srcOrd="0" destOrd="0" presId="urn:microsoft.com/office/officeart/2005/8/layout/vList2"/>
    <dgm:cxn modelId="{FD9C1B37-3E99-4D40-805E-DF4757F91D4E}" srcId="{682A4DE0-FEAC-40B9-A55C-7AEAD5DF93FD}" destId="{4832BCB2-9045-4374-A8D5-1C32BC470C6E}" srcOrd="1" destOrd="0" parTransId="{8F0BA142-6409-4C25-96C5-28AB56230E34}" sibTransId="{5541731E-CAE9-4382-AC86-C6DA7A8BBA94}"/>
    <dgm:cxn modelId="{896A5F16-2104-4FB6-83BF-717BEB81286C}" srcId="{682A4DE0-FEAC-40B9-A55C-7AEAD5DF93FD}" destId="{4B806876-6514-4B9E-96C9-AE8CBF2535D7}" srcOrd="2" destOrd="0" parTransId="{146EAB51-F109-4040-AD8B-B89223659D8D}" sibTransId="{0F6DC277-74E4-429A-927C-732A62E8E004}"/>
    <dgm:cxn modelId="{3A27D74B-CB7C-4C20-AA96-EBF7A91D31F2}" srcId="{682A4DE0-FEAC-40B9-A55C-7AEAD5DF93FD}" destId="{33918E83-4B3D-46B9-BF7C-B1A66A72FE54}" srcOrd="3" destOrd="0" parTransId="{4213A8B6-64CC-424D-915D-6291A2723DE0}" sibTransId="{4E39592B-9D1E-408B-8998-18913083E1B0}"/>
    <dgm:cxn modelId="{4B3169A9-B0AD-4C48-B07B-05118AD3F141}" srcId="{682A4DE0-FEAC-40B9-A55C-7AEAD5DF93FD}" destId="{E30BC560-AF07-4017-9B60-7380E8851AF4}" srcOrd="4" destOrd="0" parTransId="{D8A8AD8E-0A9D-4099-9A83-7196B9467BFD}" sibTransId="{B56910EC-BBB2-44CD-BC2E-60A6203BDE40}"/>
    <dgm:cxn modelId="{06EADB0F-E8C4-0B4F-9813-99EC75E6046F}" type="presOf" srcId="{33918E83-4B3D-46B9-BF7C-B1A66A72FE54}" destId="{DB139E0F-EED6-F143-AE6E-108225236157}" srcOrd="0" destOrd="0" presId="urn:microsoft.com/office/officeart/2005/8/layout/vList2"/>
    <dgm:cxn modelId="{65156A71-516A-044E-9FD0-5B687B944924}" type="presOf" srcId="{4832BCB2-9045-4374-A8D5-1C32BC470C6E}" destId="{B60422AE-0752-0843-8672-E0CB114C37FC}" srcOrd="0" destOrd="0" presId="urn:microsoft.com/office/officeart/2005/8/layout/vList2"/>
    <dgm:cxn modelId="{E2C1E60F-2154-6341-AAE4-BE1CE4884CA0}" type="presParOf" srcId="{A58C2B2A-9C5C-5448-AD42-D0FF0A45DEFB}" destId="{C400D48A-BDFE-D447-8CD1-C5AB3C573700}" srcOrd="0" destOrd="0" presId="urn:microsoft.com/office/officeart/2005/8/layout/vList2"/>
    <dgm:cxn modelId="{3FEAA37E-6B8F-5746-B4B0-2E835697AD37}" type="presParOf" srcId="{A58C2B2A-9C5C-5448-AD42-D0FF0A45DEFB}" destId="{D039D6D4-5B5C-E341-800A-BC584DD60148}" srcOrd="1" destOrd="0" presId="urn:microsoft.com/office/officeart/2005/8/layout/vList2"/>
    <dgm:cxn modelId="{233DF403-A444-4E4D-86D1-5D35018F5E08}" type="presParOf" srcId="{A58C2B2A-9C5C-5448-AD42-D0FF0A45DEFB}" destId="{B60422AE-0752-0843-8672-E0CB114C37FC}" srcOrd="2" destOrd="0" presId="urn:microsoft.com/office/officeart/2005/8/layout/vList2"/>
    <dgm:cxn modelId="{288E5508-624D-D04F-918A-63B0ACE21791}" type="presParOf" srcId="{A58C2B2A-9C5C-5448-AD42-D0FF0A45DEFB}" destId="{E811E75D-791C-B142-B5FD-E01D7E98AA06}" srcOrd="3" destOrd="0" presId="urn:microsoft.com/office/officeart/2005/8/layout/vList2"/>
    <dgm:cxn modelId="{5132C8ED-5924-2D4D-B7AE-3D26AD0FAE82}" type="presParOf" srcId="{A58C2B2A-9C5C-5448-AD42-D0FF0A45DEFB}" destId="{CB6E0BEC-3B9F-364E-B4BB-36CB814BDC31}" srcOrd="4" destOrd="0" presId="urn:microsoft.com/office/officeart/2005/8/layout/vList2"/>
    <dgm:cxn modelId="{0FFB2895-1F6B-2048-8D86-7FDD09C1033C}" type="presParOf" srcId="{A58C2B2A-9C5C-5448-AD42-D0FF0A45DEFB}" destId="{03B3CE24-6A4E-A940-B40F-910DE4FD3873}" srcOrd="5" destOrd="0" presId="urn:microsoft.com/office/officeart/2005/8/layout/vList2"/>
    <dgm:cxn modelId="{8B127F40-BC24-6444-9E62-8835956382A9}" type="presParOf" srcId="{A58C2B2A-9C5C-5448-AD42-D0FF0A45DEFB}" destId="{DB139E0F-EED6-F143-AE6E-108225236157}" srcOrd="6" destOrd="0" presId="urn:microsoft.com/office/officeart/2005/8/layout/vList2"/>
    <dgm:cxn modelId="{C94BA130-9644-004A-928D-34590DDB6A56}" type="presParOf" srcId="{A58C2B2A-9C5C-5448-AD42-D0FF0A45DEFB}" destId="{5BE808C5-DEF2-F044-9B31-98FA27E2B038}" srcOrd="7" destOrd="0" presId="urn:microsoft.com/office/officeart/2005/8/layout/vList2"/>
    <dgm:cxn modelId="{D53B7B03-AC3D-B840-8B97-FD5160D1E685}" type="presParOf" srcId="{A58C2B2A-9C5C-5448-AD42-D0FF0A45DEFB}" destId="{BA6E0A97-AF9D-7545-9B48-71542FAE10F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B68DD4-DA49-414A-A0D5-6A45F0276A3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148F14-9F55-4F87-B804-01F1D53A345B}">
      <dgm:prSet/>
      <dgm:spPr/>
      <dgm:t>
        <a:bodyPr/>
        <a:lstStyle/>
        <a:p>
          <a:r>
            <a:rPr lang="it-IT"/>
            <a:t>Lo studente:</a:t>
          </a:r>
          <a:endParaRPr lang="en-US"/>
        </a:p>
      </dgm:t>
    </dgm:pt>
    <dgm:pt modelId="{D7801BC9-5E8A-4C39-8236-21990166C091}" type="parTrans" cxnId="{D03B4823-0077-487A-A600-E1AB49828044}">
      <dgm:prSet/>
      <dgm:spPr/>
      <dgm:t>
        <a:bodyPr/>
        <a:lstStyle/>
        <a:p>
          <a:endParaRPr lang="en-US"/>
        </a:p>
      </dgm:t>
    </dgm:pt>
    <dgm:pt modelId="{FB6DCA41-53B0-46BE-8B88-612A9B8668F4}" type="sibTrans" cxnId="{D03B4823-0077-487A-A600-E1AB49828044}">
      <dgm:prSet/>
      <dgm:spPr/>
      <dgm:t>
        <a:bodyPr/>
        <a:lstStyle/>
        <a:p>
          <a:endParaRPr lang="en-US"/>
        </a:p>
      </dgm:t>
    </dgm:pt>
    <dgm:pt modelId="{5D1F9636-E10F-405E-92AA-095DB7FEB2E3}">
      <dgm:prSet/>
      <dgm:spPr/>
      <dgm:t>
        <a:bodyPr/>
        <a:lstStyle/>
        <a:p>
          <a:r>
            <a:rPr lang="it-IT"/>
            <a:t>- approfondisce-articola –rielabora gli apprendimenti</a:t>
          </a:r>
          <a:endParaRPr lang="en-US"/>
        </a:p>
      </dgm:t>
    </dgm:pt>
    <dgm:pt modelId="{E7DAA3CD-C1A8-47AA-A176-6E03C804342E}" type="parTrans" cxnId="{D74E6C55-E9D1-497A-A00F-4EB736EC7EFD}">
      <dgm:prSet/>
      <dgm:spPr/>
      <dgm:t>
        <a:bodyPr/>
        <a:lstStyle/>
        <a:p>
          <a:endParaRPr lang="en-US"/>
        </a:p>
      </dgm:t>
    </dgm:pt>
    <dgm:pt modelId="{54B27474-31B1-4BAE-8839-C6DC27950548}" type="sibTrans" cxnId="{D74E6C55-E9D1-497A-A00F-4EB736EC7EFD}">
      <dgm:prSet/>
      <dgm:spPr/>
      <dgm:t>
        <a:bodyPr/>
        <a:lstStyle/>
        <a:p>
          <a:endParaRPr lang="en-US"/>
        </a:p>
      </dgm:t>
    </dgm:pt>
    <dgm:pt modelId="{AF062283-19D3-4FF0-88D6-B525FF793AF6}">
      <dgm:prSet/>
      <dgm:spPr/>
      <dgm:t>
        <a:bodyPr/>
        <a:lstStyle/>
        <a:p>
          <a:r>
            <a:rPr lang="it-IT"/>
            <a:t>- l’educatore sostiene-consiglia-guida</a:t>
          </a:r>
          <a:endParaRPr lang="en-US"/>
        </a:p>
      </dgm:t>
    </dgm:pt>
    <dgm:pt modelId="{AA7D4E3A-4CA8-41B2-97FA-3423504FBDBA}" type="parTrans" cxnId="{339B9315-89C2-4163-9731-A6EED8706BA5}">
      <dgm:prSet/>
      <dgm:spPr/>
      <dgm:t>
        <a:bodyPr/>
        <a:lstStyle/>
        <a:p>
          <a:endParaRPr lang="en-US"/>
        </a:p>
      </dgm:t>
    </dgm:pt>
    <dgm:pt modelId="{2E36A253-FF6B-479C-A9E9-80DEDA14B6F8}" type="sibTrans" cxnId="{339B9315-89C2-4163-9731-A6EED8706BA5}">
      <dgm:prSet/>
      <dgm:spPr/>
      <dgm:t>
        <a:bodyPr/>
        <a:lstStyle/>
        <a:p>
          <a:endParaRPr lang="en-US"/>
        </a:p>
      </dgm:t>
    </dgm:pt>
    <dgm:pt modelId="{E506955B-B741-314A-BE68-47C26D403DE7}" type="pres">
      <dgm:prSet presAssocID="{93B68DD4-DA49-414A-A0D5-6A45F0276A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7E2B8BD-E27A-854D-A97D-E76BFDC856FA}" type="pres">
      <dgm:prSet presAssocID="{4A148F14-9F55-4F87-B804-01F1D53A345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6684CC-0751-514F-A64C-7FF411536FEE}" type="pres">
      <dgm:prSet presAssocID="{FB6DCA41-53B0-46BE-8B88-612A9B8668F4}" presName="spacer" presStyleCnt="0"/>
      <dgm:spPr/>
    </dgm:pt>
    <dgm:pt modelId="{06D248B5-88C0-EC4F-925F-B8241559B1D8}" type="pres">
      <dgm:prSet presAssocID="{5D1F9636-E10F-405E-92AA-095DB7FEB2E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6AE334-81F9-FF44-BB90-6829BC1D1DDA}" type="pres">
      <dgm:prSet presAssocID="{54B27474-31B1-4BAE-8839-C6DC27950548}" presName="spacer" presStyleCnt="0"/>
      <dgm:spPr/>
    </dgm:pt>
    <dgm:pt modelId="{DF53410E-544A-754A-AB5D-5948A4FAF420}" type="pres">
      <dgm:prSet presAssocID="{AF062283-19D3-4FF0-88D6-B525FF793AF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EC2EA3E-0B3C-DE41-A849-31B81D085327}" type="presOf" srcId="{AF062283-19D3-4FF0-88D6-B525FF793AF6}" destId="{DF53410E-544A-754A-AB5D-5948A4FAF420}" srcOrd="0" destOrd="0" presId="urn:microsoft.com/office/officeart/2005/8/layout/vList2"/>
    <dgm:cxn modelId="{4E443FBB-B96D-C541-B2CE-2BFB7F3569DD}" type="presOf" srcId="{5D1F9636-E10F-405E-92AA-095DB7FEB2E3}" destId="{06D248B5-88C0-EC4F-925F-B8241559B1D8}" srcOrd="0" destOrd="0" presId="urn:microsoft.com/office/officeart/2005/8/layout/vList2"/>
    <dgm:cxn modelId="{3C7B9AAD-88C5-2347-B08D-E5A781B77359}" type="presOf" srcId="{4A148F14-9F55-4F87-B804-01F1D53A345B}" destId="{27E2B8BD-E27A-854D-A97D-E76BFDC856FA}" srcOrd="0" destOrd="0" presId="urn:microsoft.com/office/officeart/2005/8/layout/vList2"/>
    <dgm:cxn modelId="{339B9315-89C2-4163-9731-A6EED8706BA5}" srcId="{93B68DD4-DA49-414A-A0D5-6A45F0276A3C}" destId="{AF062283-19D3-4FF0-88D6-B525FF793AF6}" srcOrd="2" destOrd="0" parTransId="{AA7D4E3A-4CA8-41B2-97FA-3423504FBDBA}" sibTransId="{2E36A253-FF6B-479C-A9E9-80DEDA14B6F8}"/>
    <dgm:cxn modelId="{D03B4823-0077-487A-A600-E1AB49828044}" srcId="{93B68DD4-DA49-414A-A0D5-6A45F0276A3C}" destId="{4A148F14-9F55-4F87-B804-01F1D53A345B}" srcOrd="0" destOrd="0" parTransId="{D7801BC9-5E8A-4C39-8236-21990166C091}" sibTransId="{FB6DCA41-53B0-46BE-8B88-612A9B8668F4}"/>
    <dgm:cxn modelId="{A072A11E-3758-AF44-B03A-2DAD5EC1444D}" type="presOf" srcId="{93B68DD4-DA49-414A-A0D5-6A45F0276A3C}" destId="{E506955B-B741-314A-BE68-47C26D403DE7}" srcOrd="0" destOrd="0" presId="urn:microsoft.com/office/officeart/2005/8/layout/vList2"/>
    <dgm:cxn modelId="{D74E6C55-E9D1-497A-A00F-4EB736EC7EFD}" srcId="{93B68DD4-DA49-414A-A0D5-6A45F0276A3C}" destId="{5D1F9636-E10F-405E-92AA-095DB7FEB2E3}" srcOrd="1" destOrd="0" parTransId="{E7DAA3CD-C1A8-47AA-A176-6E03C804342E}" sibTransId="{54B27474-31B1-4BAE-8839-C6DC27950548}"/>
    <dgm:cxn modelId="{6FAD5334-D2C4-5544-8729-57A69E327484}" type="presParOf" srcId="{E506955B-B741-314A-BE68-47C26D403DE7}" destId="{27E2B8BD-E27A-854D-A97D-E76BFDC856FA}" srcOrd="0" destOrd="0" presId="urn:microsoft.com/office/officeart/2005/8/layout/vList2"/>
    <dgm:cxn modelId="{8A2A2904-3740-754D-869A-8F803149EE70}" type="presParOf" srcId="{E506955B-B741-314A-BE68-47C26D403DE7}" destId="{F66684CC-0751-514F-A64C-7FF411536FEE}" srcOrd="1" destOrd="0" presId="urn:microsoft.com/office/officeart/2005/8/layout/vList2"/>
    <dgm:cxn modelId="{87937A9E-3B9F-D544-92A4-5ABFF5487CB9}" type="presParOf" srcId="{E506955B-B741-314A-BE68-47C26D403DE7}" destId="{06D248B5-88C0-EC4F-925F-B8241559B1D8}" srcOrd="2" destOrd="0" presId="urn:microsoft.com/office/officeart/2005/8/layout/vList2"/>
    <dgm:cxn modelId="{2590CFD8-16B5-6943-BD08-D4DE4F9B5746}" type="presParOf" srcId="{E506955B-B741-314A-BE68-47C26D403DE7}" destId="{466AE334-81F9-FF44-BB90-6829BC1D1DDA}" srcOrd="3" destOrd="0" presId="urn:microsoft.com/office/officeart/2005/8/layout/vList2"/>
    <dgm:cxn modelId="{E2B54882-9EA8-BD4A-86F4-F6A112A838C7}" type="presParOf" srcId="{E506955B-B741-314A-BE68-47C26D403DE7}" destId="{DF53410E-544A-754A-AB5D-5948A4FAF4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A57C84-AE0A-415E-B025-C6E6EC99AC1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7D87D1-E0E5-4BB6-95EA-C1D3BF4A1917}">
      <dgm:prSet/>
      <dgm:spPr/>
      <dgm:t>
        <a:bodyPr/>
        <a:lstStyle/>
        <a:p>
          <a:r>
            <a:rPr lang="it-IT"/>
            <a:t>- suddivisione solo metodologica in lezione-laboratorio</a:t>
          </a:r>
          <a:endParaRPr lang="en-US"/>
        </a:p>
      </dgm:t>
    </dgm:pt>
    <dgm:pt modelId="{3D40AE19-A83F-4D29-A62A-5028912F0005}" type="parTrans" cxnId="{DE688139-5D1D-4BA9-BE61-B7F1709D1157}">
      <dgm:prSet/>
      <dgm:spPr/>
      <dgm:t>
        <a:bodyPr/>
        <a:lstStyle/>
        <a:p>
          <a:endParaRPr lang="en-US"/>
        </a:p>
      </dgm:t>
    </dgm:pt>
    <dgm:pt modelId="{D0E8B62A-FFFD-48BD-BADA-9887D2FE0277}" type="sibTrans" cxnId="{DE688139-5D1D-4BA9-BE61-B7F1709D1157}">
      <dgm:prSet/>
      <dgm:spPr/>
      <dgm:t>
        <a:bodyPr/>
        <a:lstStyle/>
        <a:p>
          <a:endParaRPr lang="en-US"/>
        </a:p>
      </dgm:t>
    </dgm:pt>
    <dgm:pt modelId="{83259E15-D2AB-46C0-BC04-B56C0C47650F}">
      <dgm:prSet/>
      <dgm:spPr/>
      <dgm:t>
        <a:bodyPr/>
        <a:lstStyle/>
        <a:p>
          <a:r>
            <a:rPr lang="it-IT"/>
            <a:t>- processi che si integrano e si completano: non si può fare solo lezione frontale…</a:t>
          </a:r>
          <a:endParaRPr lang="en-US"/>
        </a:p>
      </dgm:t>
    </dgm:pt>
    <dgm:pt modelId="{C59E76B3-74B6-490A-B42D-5EDF4A0C1F7D}" type="parTrans" cxnId="{54300E6E-3B6C-44ED-B4FF-841BE53ECA71}">
      <dgm:prSet/>
      <dgm:spPr/>
      <dgm:t>
        <a:bodyPr/>
        <a:lstStyle/>
        <a:p>
          <a:endParaRPr lang="en-US"/>
        </a:p>
      </dgm:t>
    </dgm:pt>
    <dgm:pt modelId="{B7062682-CF0B-4F69-AD89-8648BE97D7B9}" type="sibTrans" cxnId="{54300E6E-3B6C-44ED-B4FF-841BE53ECA71}">
      <dgm:prSet/>
      <dgm:spPr/>
      <dgm:t>
        <a:bodyPr/>
        <a:lstStyle/>
        <a:p>
          <a:endParaRPr lang="en-US"/>
        </a:p>
      </dgm:t>
    </dgm:pt>
    <dgm:pt modelId="{A6792A8E-66D1-4DDD-B592-725FD8EED960}">
      <dgm:prSet/>
      <dgm:spPr/>
      <dgm:t>
        <a:bodyPr/>
        <a:lstStyle/>
        <a:p>
          <a:r>
            <a:rPr lang="it-IT"/>
            <a:t>- laboratorio: momento in cui lo studente «si mette alla prova»</a:t>
          </a:r>
          <a:endParaRPr lang="en-US"/>
        </a:p>
      </dgm:t>
    </dgm:pt>
    <dgm:pt modelId="{EA5C9BD3-0012-40F7-9E9B-E91E4AFAE095}" type="parTrans" cxnId="{5717FA46-97A5-46BF-BF37-8C6E543BC525}">
      <dgm:prSet/>
      <dgm:spPr/>
      <dgm:t>
        <a:bodyPr/>
        <a:lstStyle/>
        <a:p>
          <a:endParaRPr lang="en-US"/>
        </a:p>
      </dgm:t>
    </dgm:pt>
    <dgm:pt modelId="{9C6EFEF2-C1C8-43C4-8B02-37074EF70D9E}" type="sibTrans" cxnId="{5717FA46-97A5-46BF-BF37-8C6E543BC525}">
      <dgm:prSet/>
      <dgm:spPr/>
      <dgm:t>
        <a:bodyPr/>
        <a:lstStyle/>
        <a:p>
          <a:endParaRPr lang="en-US"/>
        </a:p>
      </dgm:t>
    </dgm:pt>
    <dgm:pt modelId="{6C64CC82-981F-484D-A211-8B6708F52A79}">
      <dgm:prSet/>
      <dgm:spPr/>
      <dgm:t>
        <a:bodyPr/>
        <a:lstStyle/>
        <a:p>
          <a:r>
            <a:rPr lang="it-IT"/>
            <a:t>- obiettivi espliciti e condivisi</a:t>
          </a:r>
          <a:endParaRPr lang="en-US"/>
        </a:p>
      </dgm:t>
    </dgm:pt>
    <dgm:pt modelId="{53B00046-6ADF-4C86-BFFB-3212CD0F0FCF}" type="parTrans" cxnId="{D0505CD1-1072-4287-AB2B-23EDA88E2047}">
      <dgm:prSet/>
      <dgm:spPr/>
      <dgm:t>
        <a:bodyPr/>
        <a:lstStyle/>
        <a:p>
          <a:endParaRPr lang="en-US"/>
        </a:p>
      </dgm:t>
    </dgm:pt>
    <dgm:pt modelId="{BDB48FC9-2EC7-4E94-96AE-505D82CCE7EB}" type="sibTrans" cxnId="{D0505CD1-1072-4287-AB2B-23EDA88E2047}">
      <dgm:prSet/>
      <dgm:spPr/>
      <dgm:t>
        <a:bodyPr/>
        <a:lstStyle/>
        <a:p>
          <a:endParaRPr lang="en-US"/>
        </a:p>
      </dgm:t>
    </dgm:pt>
    <dgm:pt modelId="{42898733-8AD6-4F7A-8322-F2D3F04BBFE7}">
      <dgm:prSet/>
      <dgm:spPr/>
      <dgm:t>
        <a:bodyPr/>
        <a:lstStyle/>
        <a:p>
          <a:r>
            <a:rPr lang="it-IT"/>
            <a:t>- centralità del testo</a:t>
          </a:r>
          <a:endParaRPr lang="en-US"/>
        </a:p>
      </dgm:t>
    </dgm:pt>
    <dgm:pt modelId="{4EC5178F-B671-4A11-BC2D-4EC4F4E18DBD}" type="parTrans" cxnId="{7BCC2060-A1EE-40EB-960F-1067BADB1F51}">
      <dgm:prSet/>
      <dgm:spPr/>
      <dgm:t>
        <a:bodyPr/>
        <a:lstStyle/>
        <a:p>
          <a:endParaRPr lang="en-US"/>
        </a:p>
      </dgm:t>
    </dgm:pt>
    <dgm:pt modelId="{84FED4EE-ABC5-49B1-9D92-B4AE35488F66}" type="sibTrans" cxnId="{7BCC2060-A1EE-40EB-960F-1067BADB1F51}">
      <dgm:prSet/>
      <dgm:spPr/>
      <dgm:t>
        <a:bodyPr/>
        <a:lstStyle/>
        <a:p>
          <a:endParaRPr lang="en-US"/>
        </a:p>
      </dgm:t>
    </dgm:pt>
    <dgm:pt modelId="{B005EEDE-0BDF-4EB8-A230-12742AA55444}">
      <dgm:prSet/>
      <dgm:spPr/>
      <dgm:t>
        <a:bodyPr/>
        <a:lstStyle/>
        <a:p>
          <a:r>
            <a:rPr lang="it-IT"/>
            <a:t>- congruità delle verifiche</a:t>
          </a:r>
          <a:endParaRPr lang="en-US"/>
        </a:p>
      </dgm:t>
    </dgm:pt>
    <dgm:pt modelId="{F0D4BA09-B353-4DF7-935B-17458B013AC0}" type="parTrans" cxnId="{85C972A8-205A-4DFC-B788-B1CA55115009}">
      <dgm:prSet/>
      <dgm:spPr/>
      <dgm:t>
        <a:bodyPr/>
        <a:lstStyle/>
        <a:p>
          <a:endParaRPr lang="en-US"/>
        </a:p>
      </dgm:t>
    </dgm:pt>
    <dgm:pt modelId="{2717A19D-55BE-4C4E-AA08-46371F54383E}" type="sibTrans" cxnId="{85C972A8-205A-4DFC-B788-B1CA55115009}">
      <dgm:prSet/>
      <dgm:spPr/>
      <dgm:t>
        <a:bodyPr/>
        <a:lstStyle/>
        <a:p>
          <a:endParaRPr lang="en-US"/>
        </a:p>
      </dgm:t>
    </dgm:pt>
    <dgm:pt modelId="{651B1D50-4ECE-694C-A384-D67F601B885D}" type="pres">
      <dgm:prSet presAssocID="{69A57C84-AE0A-415E-B025-C6E6EC99AC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4EB837C-5029-1A49-9B2D-09ADF08BEC28}" type="pres">
      <dgm:prSet presAssocID="{F67D87D1-E0E5-4BB6-95EA-C1D3BF4A191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9F80C6-FA58-1446-B1E4-84ADA196B07C}" type="pres">
      <dgm:prSet presAssocID="{D0E8B62A-FFFD-48BD-BADA-9887D2FE0277}" presName="spacer" presStyleCnt="0"/>
      <dgm:spPr/>
    </dgm:pt>
    <dgm:pt modelId="{FBAD268E-9CEA-AD4F-8761-08978EF1ABC0}" type="pres">
      <dgm:prSet presAssocID="{83259E15-D2AB-46C0-BC04-B56C0C47650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48BFD0-8F7F-E44C-B270-28206E78E4D6}" type="pres">
      <dgm:prSet presAssocID="{B7062682-CF0B-4F69-AD89-8648BE97D7B9}" presName="spacer" presStyleCnt="0"/>
      <dgm:spPr/>
    </dgm:pt>
    <dgm:pt modelId="{0FEB50FC-AE25-7143-928B-47F6E4EAAE10}" type="pres">
      <dgm:prSet presAssocID="{A6792A8E-66D1-4DDD-B592-725FD8EED96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291C9B-346B-5543-8B4C-0EF4BD4A41A9}" type="pres">
      <dgm:prSet presAssocID="{9C6EFEF2-C1C8-43C4-8B02-37074EF70D9E}" presName="spacer" presStyleCnt="0"/>
      <dgm:spPr/>
    </dgm:pt>
    <dgm:pt modelId="{701E6759-E679-2F4F-85D9-F81D082629FC}" type="pres">
      <dgm:prSet presAssocID="{6C64CC82-981F-484D-A211-8B6708F52A7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E50C2E-929F-1843-96EE-27ABEA2E08B0}" type="pres">
      <dgm:prSet presAssocID="{BDB48FC9-2EC7-4E94-96AE-505D82CCE7EB}" presName="spacer" presStyleCnt="0"/>
      <dgm:spPr/>
    </dgm:pt>
    <dgm:pt modelId="{AF4C195B-30CA-F14E-9995-B64C2629494E}" type="pres">
      <dgm:prSet presAssocID="{42898733-8AD6-4F7A-8322-F2D3F04BBFE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A82E42E-9FD3-FD4B-BDDB-8B47B4CF3432}" type="pres">
      <dgm:prSet presAssocID="{84FED4EE-ABC5-49B1-9D92-B4AE35488F66}" presName="spacer" presStyleCnt="0"/>
      <dgm:spPr/>
    </dgm:pt>
    <dgm:pt modelId="{103FB3F3-B2D5-794F-9BAE-201F8CA9C9A3}" type="pres">
      <dgm:prSet presAssocID="{B005EEDE-0BDF-4EB8-A230-12742AA5544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6C1D860-C6B9-784C-86EF-9427F01E0C6B}" type="presOf" srcId="{83259E15-D2AB-46C0-BC04-B56C0C47650F}" destId="{FBAD268E-9CEA-AD4F-8761-08978EF1ABC0}" srcOrd="0" destOrd="0" presId="urn:microsoft.com/office/officeart/2005/8/layout/vList2"/>
    <dgm:cxn modelId="{3A2286D3-6EEE-D54B-B157-A861019F5760}" type="presOf" srcId="{B005EEDE-0BDF-4EB8-A230-12742AA55444}" destId="{103FB3F3-B2D5-794F-9BAE-201F8CA9C9A3}" srcOrd="0" destOrd="0" presId="urn:microsoft.com/office/officeart/2005/8/layout/vList2"/>
    <dgm:cxn modelId="{D0505CD1-1072-4287-AB2B-23EDA88E2047}" srcId="{69A57C84-AE0A-415E-B025-C6E6EC99AC10}" destId="{6C64CC82-981F-484D-A211-8B6708F52A79}" srcOrd="3" destOrd="0" parTransId="{53B00046-6ADF-4C86-BFFB-3212CD0F0FCF}" sibTransId="{BDB48FC9-2EC7-4E94-96AE-505D82CCE7EB}"/>
    <dgm:cxn modelId="{85C972A8-205A-4DFC-B788-B1CA55115009}" srcId="{69A57C84-AE0A-415E-B025-C6E6EC99AC10}" destId="{B005EEDE-0BDF-4EB8-A230-12742AA55444}" srcOrd="5" destOrd="0" parTransId="{F0D4BA09-B353-4DF7-935B-17458B013AC0}" sibTransId="{2717A19D-55BE-4C4E-AA08-46371F54383E}"/>
    <dgm:cxn modelId="{5C5F3BC5-443F-0145-85A4-00F6662F5CBF}" type="presOf" srcId="{A6792A8E-66D1-4DDD-B592-725FD8EED960}" destId="{0FEB50FC-AE25-7143-928B-47F6E4EAAE10}" srcOrd="0" destOrd="0" presId="urn:microsoft.com/office/officeart/2005/8/layout/vList2"/>
    <dgm:cxn modelId="{E4A833A0-27D2-7E4B-84DE-AE1AA53FAB81}" type="presOf" srcId="{69A57C84-AE0A-415E-B025-C6E6EC99AC10}" destId="{651B1D50-4ECE-694C-A384-D67F601B885D}" srcOrd="0" destOrd="0" presId="urn:microsoft.com/office/officeart/2005/8/layout/vList2"/>
    <dgm:cxn modelId="{037AE364-3013-CE48-95E5-7832C11A146C}" type="presOf" srcId="{F67D87D1-E0E5-4BB6-95EA-C1D3BF4A1917}" destId="{34EB837C-5029-1A49-9B2D-09ADF08BEC28}" srcOrd="0" destOrd="0" presId="urn:microsoft.com/office/officeart/2005/8/layout/vList2"/>
    <dgm:cxn modelId="{BF4113AA-53A8-1541-9FF1-2C1080467113}" type="presOf" srcId="{42898733-8AD6-4F7A-8322-F2D3F04BBFE7}" destId="{AF4C195B-30CA-F14E-9995-B64C2629494E}" srcOrd="0" destOrd="0" presId="urn:microsoft.com/office/officeart/2005/8/layout/vList2"/>
    <dgm:cxn modelId="{DE688139-5D1D-4BA9-BE61-B7F1709D1157}" srcId="{69A57C84-AE0A-415E-B025-C6E6EC99AC10}" destId="{F67D87D1-E0E5-4BB6-95EA-C1D3BF4A1917}" srcOrd="0" destOrd="0" parTransId="{3D40AE19-A83F-4D29-A62A-5028912F0005}" sibTransId="{D0E8B62A-FFFD-48BD-BADA-9887D2FE0277}"/>
    <dgm:cxn modelId="{55EB9418-F710-E64A-A85F-581B05FA01A2}" type="presOf" srcId="{6C64CC82-981F-484D-A211-8B6708F52A79}" destId="{701E6759-E679-2F4F-85D9-F81D082629FC}" srcOrd="0" destOrd="0" presId="urn:microsoft.com/office/officeart/2005/8/layout/vList2"/>
    <dgm:cxn modelId="{54300E6E-3B6C-44ED-B4FF-841BE53ECA71}" srcId="{69A57C84-AE0A-415E-B025-C6E6EC99AC10}" destId="{83259E15-D2AB-46C0-BC04-B56C0C47650F}" srcOrd="1" destOrd="0" parTransId="{C59E76B3-74B6-490A-B42D-5EDF4A0C1F7D}" sibTransId="{B7062682-CF0B-4F69-AD89-8648BE97D7B9}"/>
    <dgm:cxn modelId="{7BCC2060-A1EE-40EB-960F-1067BADB1F51}" srcId="{69A57C84-AE0A-415E-B025-C6E6EC99AC10}" destId="{42898733-8AD6-4F7A-8322-F2D3F04BBFE7}" srcOrd="4" destOrd="0" parTransId="{4EC5178F-B671-4A11-BC2D-4EC4F4E18DBD}" sibTransId="{84FED4EE-ABC5-49B1-9D92-B4AE35488F66}"/>
    <dgm:cxn modelId="{5717FA46-97A5-46BF-BF37-8C6E543BC525}" srcId="{69A57C84-AE0A-415E-B025-C6E6EC99AC10}" destId="{A6792A8E-66D1-4DDD-B592-725FD8EED960}" srcOrd="2" destOrd="0" parTransId="{EA5C9BD3-0012-40F7-9E9B-E91E4AFAE095}" sibTransId="{9C6EFEF2-C1C8-43C4-8B02-37074EF70D9E}"/>
    <dgm:cxn modelId="{C5CC0FB0-82A0-6C4F-B899-48272759497F}" type="presParOf" srcId="{651B1D50-4ECE-694C-A384-D67F601B885D}" destId="{34EB837C-5029-1A49-9B2D-09ADF08BEC28}" srcOrd="0" destOrd="0" presId="urn:microsoft.com/office/officeart/2005/8/layout/vList2"/>
    <dgm:cxn modelId="{2CC53A12-6260-C248-B140-A0A92B8E3571}" type="presParOf" srcId="{651B1D50-4ECE-694C-A384-D67F601B885D}" destId="{AB9F80C6-FA58-1446-B1E4-84ADA196B07C}" srcOrd="1" destOrd="0" presId="urn:microsoft.com/office/officeart/2005/8/layout/vList2"/>
    <dgm:cxn modelId="{13F65E17-F775-8844-9FD4-FD1EF795B727}" type="presParOf" srcId="{651B1D50-4ECE-694C-A384-D67F601B885D}" destId="{FBAD268E-9CEA-AD4F-8761-08978EF1ABC0}" srcOrd="2" destOrd="0" presId="urn:microsoft.com/office/officeart/2005/8/layout/vList2"/>
    <dgm:cxn modelId="{7D823613-896E-FA4F-9E16-BA87517C80F6}" type="presParOf" srcId="{651B1D50-4ECE-694C-A384-D67F601B885D}" destId="{1D48BFD0-8F7F-E44C-B270-28206E78E4D6}" srcOrd="3" destOrd="0" presId="urn:microsoft.com/office/officeart/2005/8/layout/vList2"/>
    <dgm:cxn modelId="{F568FC4F-2C60-6D4B-B5E0-5B90F40C05BC}" type="presParOf" srcId="{651B1D50-4ECE-694C-A384-D67F601B885D}" destId="{0FEB50FC-AE25-7143-928B-47F6E4EAAE10}" srcOrd="4" destOrd="0" presId="urn:microsoft.com/office/officeart/2005/8/layout/vList2"/>
    <dgm:cxn modelId="{758B1B72-72AE-954B-9348-77E4FEE62F31}" type="presParOf" srcId="{651B1D50-4ECE-694C-A384-D67F601B885D}" destId="{37291C9B-346B-5543-8B4C-0EF4BD4A41A9}" srcOrd="5" destOrd="0" presId="urn:microsoft.com/office/officeart/2005/8/layout/vList2"/>
    <dgm:cxn modelId="{9E79DD1C-C6DE-134E-AB9B-D4E5EAEA06CC}" type="presParOf" srcId="{651B1D50-4ECE-694C-A384-D67F601B885D}" destId="{701E6759-E679-2F4F-85D9-F81D082629FC}" srcOrd="6" destOrd="0" presId="urn:microsoft.com/office/officeart/2005/8/layout/vList2"/>
    <dgm:cxn modelId="{46D6DB09-0029-0B41-AC13-064C669570FF}" type="presParOf" srcId="{651B1D50-4ECE-694C-A384-D67F601B885D}" destId="{BDE50C2E-929F-1843-96EE-27ABEA2E08B0}" srcOrd="7" destOrd="0" presId="urn:microsoft.com/office/officeart/2005/8/layout/vList2"/>
    <dgm:cxn modelId="{87F1034D-B773-C04B-8F5F-D9F6904AEB3C}" type="presParOf" srcId="{651B1D50-4ECE-694C-A384-D67F601B885D}" destId="{AF4C195B-30CA-F14E-9995-B64C2629494E}" srcOrd="8" destOrd="0" presId="urn:microsoft.com/office/officeart/2005/8/layout/vList2"/>
    <dgm:cxn modelId="{24390980-7962-E946-A61C-798EA1842AB8}" type="presParOf" srcId="{651B1D50-4ECE-694C-A384-D67F601B885D}" destId="{6A82E42E-9FD3-FD4B-BDDB-8B47B4CF3432}" srcOrd="9" destOrd="0" presId="urn:microsoft.com/office/officeart/2005/8/layout/vList2"/>
    <dgm:cxn modelId="{CF2C68FA-8215-E34D-AEDE-F6BD6CADF149}" type="presParOf" srcId="{651B1D50-4ECE-694C-A384-D67F601B885D}" destId="{103FB3F3-B2D5-794F-9BAE-201F8CA9C9A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ADC012-31ED-472A-9ABF-17DCDD84201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ACA776-85E5-4D74-A71D-D1AB7803C2E0}">
      <dgm:prSet/>
      <dgm:spPr/>
      <dgm:t>
        <a:bodyPr/>
        <a:lstStyle/>
        <a:p>
          <a:r>
            <a:rPr lang="it-IT"/>
            <a:t>- </a:t>
          </a:r>
          <a:r>
            <a:rPr lang="it-IT" i="1"/>
            <a:t>Non sono modificabili gli obiettivi dell’apprendimento e delle finalità</a:t>
          </a:r>
          <a:endParaRPr lang="en-US"/>
        </a:p>
      </dgm:t>
    </dgm:pt>
    <dgm:pt modelId="{79E4EB01-CB89-4222-9228-333BD24D030C}" type="parTrans" cxnId="{5C8E7D4B-628F-4D1C-BC47-094549EDDCEF}">
      <dgm:prSet/>
      <dgm:spPr/>
      <dgm:t>
        <a:bodyPr/>
        <a:lstStyle/>
        <a:p>
          <a:endParaRPr lang="en-US"/>
        </a:p>
      </dgm:t>
    </dgm:pt>
    <dgm:pt modelId="{0F17FC56-7FDF-4B90-9AC1-A565161275E3}" type="sibTrans" cxnId="{5C8E7D4B-628F-4D1C-BC47-094549EDDCEF}">
      <dgm:prSet/>
      <dgm:spPr/>
      <dgm:t>
        <a:bodyPr/>
        <a:lstStyle/>
        <a:p>
          <a:endParaRPr lang="en-US"/>
        </a:p>
      </dgm:t>
    </dgm:pt>
    <dgm:pt modelId="{A683AD60-2FC5-40AD-8852-1BEB33B71197}">
      <dgm:prSet/>
      <dgm:spPr/>
      <dgm:t>
        <a:bodyPr/>
        <a:lstStyle/>
        <a:p>
          <a:r>
            <a:rPr lang="it-IT" i="1" dirty="0"/>
            <a:t>- </a:t>
          </a:r>
          <a:r>
            <a:rPr lang="it-IT" dirty="0"/>
            <a:t>centralità dello studente</a:t>
          </a:r>
          <a:r>
            <a:rPr lang="it-IT" i="1" dirty="0"/>
            <a:t>: i piani di lavoro</a:t>
          </a:r>
          <a:r>
            <a:rPr lang="it-IT" dirty="0"/>
            <a:t> devono tenere conto delle condizioni di partenza, delle osservazioni dell’educatore e del lettore madrelingua. Accoglienza</a:t>
          </a:r>
          <a:endParaRPr lang="en-US" dirty="0"/>
        </a:p>
      </dgm:t>
    </dgm:pt>
    <dgm:pt modelId="{A135F5E5-6EAB-4869-B072-DC0090302334}" type="parTrans" cxnId="{134150C4-6FB6-47F8-9FFD-3ECE5726902A}">
      <dgm:prSet/>
      <dgm:spPr/>
      <dgm:t>
        <a:bodyPr/>
        <a:lstStyle/>
        <a:p>
          <a:endParaRPr lang="en-US"/>
        </a:p>
      </dgm:t>
    </dgm:pt>
    <dgm:pt modelId="{768B852E-3067-43AC-B448-D04B4D0C74EC}" type="sibTrans" cxnId="{134150C4-6FB6-47F8-9FFD-3ECE5726902A}">
      <dgm:prSet/>
      <dgm:spPr/>
      <dgm:t>
        <a:bodyPr/>
        <a:lstStyle/>
        <a:p>
          <a:endParaRPr lang="en-US"/>
        </a:p>
      </dgm:t>
    </dgm:pt>
    <dgm:pt modelId="{6861AE4A-E547-4AAD-B67F-2980B7D98C1B}">
      <dgm:prSet/>
      <dgm:spPr/>
      <dgm:t>
        <a:bodyPr/>
        <a:lstStyle/>
        <a:p>
          <a:r>
            <a:rPr lang="it-IT"/>
            <a:t>- verifica: deve tenere conto degli obiettivi e delle finalità e può prevedere prove interdisciplinari</a:t>
          </a:r>
          <a:endParaRPr lang="en-US"/>
        </a:p>
      </dgm:t>
    </dgm:pt>
    <dgm:pt modelId="{855097A9-BACB-406D-9271-3F5BB96A1C27}" type="parTrans" cxnId="{DBEB9E97-0A49-467E-AA57-516D130087FC}">
      <dgm:prSet/>
      <dgm:spPr/>
      <dgm:t>
        <a:bodyPr/>
        <a:lstStyle/>
        <a:p>
          <a:endParaRPr lang="en-US"/>
        </a:p>
      </dgm:t>
    </dgm:pt>
    <dgm:pt modelId="{3CE09358-6B7B-42BF-B6D1-9D7C73BE9866}" type="sibTrans" cxnId="{DBEB9E97-0A49-467E-AA57-516D130087FC}">
      <dgm:prSet/>
      <dgm:spPr/>
      <dgm:t>
        <a:bodyPr/>
        <a:lstStyle/>
        <a:p>
          <a:endParaRPr lang="en-US"/>
        </a:p>
      </dgm:t>
    </dgm:pt>
    <dgm:pt modelId="{5F039B8F-5223-FF40-B377-58404FC6EE45}" type="pres">
      <dgm:prSet presAssocID="{F2ADC012-31ED-472A-9ABF-17DCDD8420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ABC1676-1D28-5B4A-8976-0D3E29E3EFD8}" type="pres">
      <dgm:prSet presAssocID="{85ACA776-85E5-4D74-A71D-D1AB7803C2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912EC7-309E-8C4A-B0AE-14C52E9F1C12}" type="pres">
      <dgm:prSet presAssocID="{0F17FC56-7FDF-4B90-9AC1-A565161275E3}" presName="spacer" presStyleCnt="0"/>
      <dgm:spPr/>
    </dgm:pt>
    <dgm:pt modelId="{EBC77241-47B5-D144-BDF6-03FB0648158F}" type="pres">
      <dgm:prSet presAssocID="{A683AD60-2FC5-40AD-8852-1BEB33B711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910256-19AB-4447-A8E8-C97D9A899B04}" type="pres">
      <dgm:prSet presAssocID="{768B852E-3067-43AC-B448-D04B4D0C74EC}" presName="spacer" presStyleCnt="0"/>
      <dgm:spPr/>
    </dgm:pt>
    <dgm:pt modelId="{2BC96DEA-8759-C649-839C-EF8C8B7AEE8B}" type="pres">
      <dgm:prSet presAssocID="{6861AE4A-E547-4AAD-B67F-2980B7D98C1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34150C4-6FB6-47F8-9FFD-3ECE5726902A}" srcId="{F2ADC012-31ED-472A-9ABF-17DCDD842013}" destId="{A683AD60-2FC5-40AD-8852-1BEB33B71197}" srcOrd="1" destOrd="0" parTransId="{A135F5E5-6EAB-4869-B072-DC0090302334}" sibTransId="{768B852E-3067-43AC-B448-D04B4D0C74EC}"/>
    <dgm:cxn modelId="{96ED6519-255B-494C-ACC8-161BA699A310}" type="presOf" srcId="{A683AD60-2FC5-40AD-8852-1BEB33B71197}" destId="{EBC77241-47B5-D144-BDF6-03FB0648158F}" srcOrd="0" destOrd="0" presId="urn:microsoft.com/office/officeart/2005/8/layout/vList2"/>
    <dgm:cxn modelId="{87D70BC1-D83F-7943-811F-E1D9737A8A77}" type="presOf" srcId="{6861AE4A-E547-4AAD-B67F-2980B7D98C1B}" destId="{2BC96DEA-8759-C649-839C-EF8C8B7AEE8B}" srcOrd="0" destOrd="0" presId="urn:microsoft.com/office/officeart/2005/8/layout/vList2"/>
    <dgm:cxn modelId="{67A35615-CD92-0141-BBA9-7D39899D4C22}" type="presOf" srcId="{F2ADC012-31ED-472A-9ABF-17DCDD842013}" destId="{5F039B8F-5223-FF40-B377-58404FC6EE45}" srcOrd="0" destOrd="0" presId="urn:microsoft.com/office/officeart/2005/8/layout/vList2"/>
    <dgm:cxn modelId="{DBEB9E97-0A49-467E-AA57-516D130087FC}" srcId="{F2ADC012-31ED-472A-9ABF-17DCDD842013}" destId="{6861AE4A-E547-4AAD-B67F-2980B7D98C1B}" srcOrd="2" destOrd="0" parTransId="{855097A9-BACB-406D-9271-3F5BB96A1C27}" sibTransId="{3CE09358-6B7B-42BF-B6D1-9D7C73BE9866}"/>
    <dgm:cxn modelId="{CD66B193-166C-5142-A88F-D652B8DD7408}" type="presOf" srcId="{85ACA776-85E5-4D74-A71D-D1AB7803C2E0}" destId="{6ABC1676-1D28-5B4A-8976-0D3E29E3EFD8}" srcOrd="0" destOrd="0" presId="urn:microsoft.com/office/officeart/2005/8/layout/vList2"/>
    <dgm:cxn modelId="{5C8E7D4B-628F-4D1C-BC47-094549EDDCEF}" srcId="{F2ADC012-31ED-472A-9ABF-17DCDD842013}" destId="{85ACA776-85E5-4D74-A71D-D1AB7803C2E0}" srcOrd="0" destOrd="0" parTransId="{79E4EB01-CB89-4222-9228-333BD24D030C}" sibTransId="{0F17FC56-7FDF-4B90-9AC1-A565161275E3}"/>
    <dgm:cxn modelId="{BE759206-A9BA-9147-9F2C-89D26A1C4336}" type="presParOf" srcId="{5F039B8F-5223-FF40-B377-58404FC6EE45}" destId="{6ABC1676-1D28-5B4A-8976-0D3E29E3EFD8}" srcOrd="0" destOrd="0" presId="urn:microsoft.com/office/officeart/2005/8/layout/vList2"/>
    <dgm:cxn modelId="{EBFF7D91-75E4-AA44-9768-6979321B8A40}" type="presParOf" srcId="{5F039B8F-5223-FF40-B377-58404FC6EE45}" destId="{E0912EC7-309E-8C4A-B0AE-14C52E9F1C12}" srcOrd="1" destOrd="0" presId="urn:microsoft.com/office/officeart/2005/8/layout/vList2"/>
    <dgm:cxn modelId="{7C5D9E8C-69D2-FF43-BF57-7B5D8C966789}" type="presParOf" srcId="{5F039B8F-5223-FF40-B377-58404FC6EE45}" destId="{EBC77241-47B5-D144-BDF6-03FB0648158F}" srcOrd="2" destOrd="0" presId="urn:microsoft.com/office/officeart/2005/8/layout/vList2"/>
    <dgm:cxn modelId="{723EAF0F-474A-7347-BE45-72EDCE83ADAD}" type="presParOf" srcId="{5F039B8F-5223-FF40-B377-58404FC6EE45}" destId="{6C910256-19AB-4447-A8E8-C97D9A899B04}" srcOrd="3" destOrd="0" presId="urn:microsoft.com/office/officeart/2005/8/layout/vList2"/>
    <dgm:cxn modelId="{4ED5C91D-27B6-3147-B72F-4662F173C423}" type="presParOf" srcId="{5F039B8F-5223-FF40-B377-58404FC6EE45}" destId="{2BC96DEA-8759-C649-839C-EF8C8B7AEE8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BB8D2FF-21B4-41C6-83D2-4BE0A02EC5F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30E63A-8C4F-4C77-84E7-04ECE0478903}">
      <dgm:prSet/>
      <dgm:spPr/>
      <dgm:t>
        <a:bodyPr/>
        <a:lstStyle/>
        <a:p>
          <a:r>
            <a:rPr lang="it-IT"/>
            <a:t>- funzione didattica affidata all’equipe di docenti-educatori</a:t>
          </a:r>
          <a:endParaRPr lang="en-US"/>
        </a:p>
      </dgm:t>
    </dgm:pt>
    <dgm:pt modelId="{5EE98A22-56D1-48BD-BB27-1C171395A2FC}" type="parTrans" cxnId="{ED7D7679-B84D-46BE-ABE7-7D47969417B8}">
      <dgm:prSet/>
      <dgm:spPr/>
      <dgm:t>
        <a:bodyPr/>
        <a:lstStyle/>
        <a:p>
          <a:endParaRPr lang="en-US"/>
        </a:p>
      </dgm:t>
    </dgm:pt>
    <dgm:pt modelId="{D07DACE8-69BE-4714-8683-2E1B39778532}" type="sibTrans" cxnId="{ED7D7679-B84D-46BE-ABE7-7D47969417B8}">
      <dgm:prSet/>
      <dgm:spPr/>
      <dgm:t>
        <a:bodyPr/>
        <a:lstStyle/>
        <a:p>
          <a:endParaRPr lang="en-US"/>
        </a:p>
      </dgm:t>
    </dgm:pt>
    <dgm:pt modelId="{7EC679C8-0840-45A7-BA6D-D2EA98E9FF40}">
      <dgm:prSet/>
      <dgm:spPr/>
      <dgm:t>
        <a:bodyPr/>
        <a:lstStyle/>
        <a:p>
          <a:r>
            <a:rPr lang="it-IT"/>
            <a:t>- nessi comuni tra discipline, convergenza verso l’Europa</a:t>
          </a:r>
          <a:endParaRPr lang="en-US"/>
        </a:p>
      </dgm:t>
    </dgm:pt>
    <dgm:pt modelId="{B6F89F8A-2ED9-4338-8EC2-09B7937D59B2}" type="parTrans" cxnId="{486877D5-2A3C-4CCB-B972-68425D8BCAE6}">
      <dgm:prSet/>
      <dgm:spPr/>
      <dgm:t>
        <a:bodyPr/>
        <a:lstStyle/>
        <a:p>
          <a:endParaRPr lang="en-US"/>
        </a:p>
      </dgm:t>
    </dgm:pt>
    <dgm:pt modelId="{9E3E6B0A-B53E-4445-9C1F-FA1E4F48821B}" type="sibTrans" cxnId="{486877D5-2A3C-4CCB-B972-68425D8BCAE6}">
      <dgm:prSet/>
      <dgm:spPr/>
      <dgm:t>
        <a:bodyPr/>
        <a:lstStyle/>
        <a:p>
          <a:endParaRPr lang="en-US"/>
        </a:p>
      </dgm:t>
    </dgm:pt>
    <dgm:pt modelId="{92B93BFE-C3EE-484C-AAA3-C8A67069EA70}">
      <dgm:prSet/>
      <dgm:spPr/>
      <dgm:t>
        <a:bodyPr/>
        <a:lstStyle/>
        <a:p>
          <a:r>
            <a:rPr lang="it-IT"/>
            <a:t>- periodizzazione ed individuazione di percorsi SINCRONICI</a:t>
          </a:r>
          <a:endParaRPr lang="en-US"/>
        </a:p>
      </dgm:t>
    </dgm:pt>
    <dgm:pt modelId="{6760D322-8159-4995-8CD0-8508A5919790}" type="parTrans" cxnId="{FA500510-49DC-4518-9C5A-DA3668459DAE}">
      <dgm:prSet/>
      <dgm:spPr/>
      <dgm:t>
        <a:bodyPr/>
        <a:lstStyle/>
        <a:p>
          <a:endParaRPr lang="en-US"/>
        </a:p>
      </dgm:t>
    </dgm:pt>
    <dgm:pt modelId="{FA61255D-FAC0-4D5D-A1E3-5EFA47D1F60F}" type="sibTrans" cxnId="{FA500510-49DC-4518-9C5A-DA3668459DAE}">
      <dgm:prSet/>
      <dgm:spPr/>
      <dgm:t>
        <a:bodyPr/>
        <a:lstStyle/>
        <a:p>
          <a:endParaRPr lang="en-US"/>
        </a:p>
      </dgm:t>
    </dgm:pt>
    <dgm:pt modelId="{77979F36-99E6-4190-84B8-A3BD6E3FF050}">
      <dgm:prSet/>
      <dgm:spPr/>
      <dgm:t>
        <a:bodyPr/>
        <a:lstStyle/>
        <a:p>
          <a:r>
            <a:rPr lang="it-IT"/>
            <a:t>- individuazione di AREE</a:t>
          </a:r>
          <a:endParaRPr lang="en-US"/>
        </a:p>
      </dgm:t>
    </dgm:pt>
    <dgm:pt modelId="{3BEB2974-62AA-4181-B94F-3E83808AA2E2}" type="parTrans" cxnId="{7A0860DF-8648-4BDA-8CC4-E31BC499498F}">
      <dgm:prSet/>
      <dgm:spPr/>
      <dgm:t>
        <a:bodyPr/>
        <a:lstStyle/>
        <a:p>
          <a:endParaRPr lang="en-US"/>
        </a:p>
      </dgm:t>
    </dgm:pt>
    <dgm:pt modelId="{F4844368-395F-4B2B-B055-625ECB6BD193}" type="sibTrans" cxnId="{7A0860DF-8648-4BDA-8CC4-E31BC499498F}">
      <dgm:prSet/>
      <dgm:spPr/>
      <dgm:t>
        <a:bodyPr/>
        <a:lstStyle/>
        <a:p>
          <a:endParaRPr lang="en-US"/>
        </a:p>
      </dgm:t>
    </dgm:pt>
    <dgm:pt modelId="{129BB777-ED8F-274D-AB39-7EE55B0C663E}" type="pres">
      <dgm:prSet presAssocID="{BBB8D2FF-21B4-41C6-83D2-4BE0A02EC5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9AA9AAB-D3BD-5045-BBE8-FEEFD5EBF800}" type="pres">
      <dgm:prSet presAssocID="{7230E63A-8C4F-4C77-84E7-04ECE047890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059E50-E7FC-AB46-A99A-B9CF4DB88449}" type="pres">
      <dgm:prSet presAssocID="{D07DACE8-69BE-4714-8683-2E1B39778532}" presName="spacer" presStyleCnt="0"/>
      <dgm:spPr/>
    </dgm:pt>
    <dgm:pt modelId="{68423CB4-95E6-F54E-9FE6-6C9232A5120F}" type="pres">
      <dgm:prSet presAssocID="{7EC679C8-0840-45A7-BA6D-D2EA98E9FF4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7656B8-B844-044A-80AF-A11A4BC7E05D}" type="pres">
      <dgm:prSet presAssocID="{9E3E6B0A-B53E-4445-9C1F-FA1E4F48821B}" presName="spacer" presStyleCnt="0"/>
      <dgm:spPr/>
    </dgm:pt>
    <dgm:pt modelId="{9B921AA0-7FB7-F94C-8FCF-D623D9A4F95F}" type="pres">
      <dgm:prSet presAssocID="{92B93BFE-C3EE-484C-AAA3-C8A67069EA7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8816EA-41F0-5045-B36D-10555482B439}" type="pres">
      <dgm:prSet presAssocID="{FA61255D-FAC0-4D5D-A1E3-5EFA47D1F60F}" presName="spacer" presStyleCnt="0"/>
      <dgm:spPr/>
    </dgm:pt>
    <dgm:pt modelId="{552D6A45-B9DA-9243-B4E6-55720403CFA7}" type="pres">
      <dgm:prSet presAssocID="{77979F36-99E6-4190-84B8-A3BD6E3FF05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D7D7679-B84D-46BE-ABE7-7D47969417B8}" srcId="{BBB8D2FF-21B4-41C6-83D2-4BE0A02EC5FF}" destId="{7230E63A-8C4F-4C77-84E7-04ECE0478903}" srcOrd="0" destOrd="0" parTransId="{5EE98A22-56D1-48BD-BB27-1C171395A2FC}" sibTransId="{D07DACE8-69BE-4714-8683-2E1B39778532}"/>
    <dgm:cxn modelId="{FA500510-49DC-4518-9C5A-DA3668459DAE}" srcId="{BBB8D2FF-21B4-41C6-83D2-4BE0A02EC5FF}" destId="{92B93BFE-C3EE-484C-AAA3-C8A67069EA70}" srcOrd="2" destOrd="0" parTransId="{6760D322-8159-4995-8CD0-8508A5919790}" sibTransId="{FA61255D-FAC0-4D5D-A1E3-5EFA47D1F60F}"/>
    <dgm:cxn modelId="{0BA59451-5EC9-4849-971F-DE7888873290}" type="presOf" srcId="{7EC679C8-0840-45A7-BA6D-D2EA98E9FF40}" destId="{68423CB4-95E6-F54E-9FE6-6C9232A5120F}" srcOrd="0" destOrd="0" presId="urn:microsoft.com/office/officeart/2005/8/layout/vList2"/>
    <dgm:cxn modelId="{486877D5-2A3C-4CCB-B972-68425D8BCAE6}" srcId="{BBB8D2FF-21B4-41C6-83D2-4BE0A02EC5FF}" destId="{7EC679C8-0840-45A7-BA6D-D2EA98E9FF40}" srcOrd="1" destOrd="0" parTransId="{B6F89F8A-2ED9-4338-8EC2-09B7937D59B2}" sibTransId="{9E3E6B0A-B53E-4445-9C1F-FA1E4F48821B}"/>
    <dgm:cxn modelId="{7A0860DF-8648-4BDA-8CC4-E31BC499498F}" srcId="{BBB8D2FF-21B4-41C6-83D2-4BE0A02EC5FF}" destId="{77979F36-99E6-4190-84B8-A3BD6E3FF050}" srcOrd="3" destOrd="0" parTransId="{3BEB2974-62AA-4181-B94F-3E83808AA2E2}" sibTransId="{F4844368-395F-4B2B-B055-625ECB6BD193}"/>
    <dgm:cxn modelId="{3CD0A957-0723-4246-99F1-6F8289DE460D}" type="presOf" srcId="{BBB8D2FF-21B4-41C6-83D2-4BE0A02EC5FF}" destId="{129BB777-ED8F-274D-AB39-7EE55B0C663E}" srcOrd="0" destOrd="0" presId="urn:microsoft.com/office/officeart/2005/8/layout/vList2"/>
    <dgm:cxn modelId="{6C9D3000-82B0-504A-8788-72D865C659D7}" type="presOf" srcId="{7230E63A-8C4F-4C77-84E7-04ECE0478903}" destId="{59AA9AAB-D3BD-5045-BBE8-FEEFD5EBF800}" srcOrd="0" destOrd="0" presId="urn:microsoft.com/office/officeart/2005/8/layout/vList2"/>
    <dgm:cxn modelId="{A4F4E038-5359-284E-A396-0140D6485674}" type="presOf" srcId="{77979F36-99E6-4190-84B8-A3BD6E3FF050}" destId="{552D6A45-B9DA-9243-B4E6-55720403CFA7}" srcOrd="0" destOrd="0" presId="urn:microsoft.com/office/officeart/2005/8/layout/vList2"/>
    <dgm:cxn modelId="{7C6C9452-0B9B-B049-A09C-EF59F5680C11}" type="presOf" srcId="{92B93BFE-C3EE-484C-AAA3-C8A67069EA70}" destId="{9B921AA0-7FB7-F94C-8FCF-D623D9A4F95F}" srcOrd="0" destOrd="0" presId="urn:microsoft.com/office/officeart/2005/8/layout/vList2"/>
    <dgm:cxn modelId="{07C40627-032E-7D42-8917-953DE9EA2BC2}" type="presParOf" srcId="{129BB777-ED8F-274D-AB39-7EE55B0C663E}" destId="{59AA9AAB-D3BD-5045-BBE8-FEEFD5EBF800}" srcOrd="0" destOrd="0" presId="urn:microsoft.com/office/officeart/2005/8/layout/vList2"/>
    <dgm:cxn modelId="{21AEB9FD-F0A2-1244-BB32-277F35C6ED6C}" type="presParOf" srcId="{129BB777-ED8F-274D-AB39-7EE55B0C663E}" destId="{81059E50-E7FC-AB46-A99A-B9CF4DB88449}" srcOrd="1" destOrd="0" presId="urn:microsoft.com/office/officeart/2005/8/layout/vList2"/>
    <dgm:cxn modelId="{AD75579A-F734-2D4B-A8F2-990958512DE3}" type="presParOf" srcId="{129BB777-ED8F-274D-AB39-7EE55B0C663E}" destId="{68423CB4-95E6-F54E-9FE6-6C9232A5120F}" srcOrd="2" destOrd="0" presId="urn:microsoft.com/office/officeart/2005/8/layout/vList2"/>
    <dgm:cxn modelId="{BDFCA40F-CE5D-0E45-B02C-5508149895B7}" type="presParOf" srcId="{129BB777-ED8F-274D-AB39-7EE55B0C663E}" destId="{887656B8-B844-044A-80AF-A11A4BC7E05D}" srcOrd="3" destOrd="0" presId="urn:microsoft.com/office/officeart/2005/8/layout/vList2"/>
    <dgm:cxn modelId="{04687BBF-4990-FF4B-9AC9-2EE9683A9EEA}" type="presParOf" srcId="{129BB777-ED8F-274D-AB39-7EE55B0C663E}" destId="{9B921AA0-7FB7-F94C-8FCF-D623D9A4F95F}" srcOrd="4" destOrd="0" presId="urn:microsoft.com/office/officeart/2005/8/layout/vList2"/>
    <dgm:cxn modelId="{926725B2-4498-CC4F-A6B6-658FF62B7B02}" type="presParOf" srcId="{129BB777-ED8F-274D-AB39-7EE55B0C663E}" destId="{3C8816EA-41F0-5045-B36D-10555482B439}" srcOrd="5" destOrd="0" presId="urn:microsoft.com/office/officeart/2005/8/layout/vList2"/>
    <dgm:cxn modelId="{67A1F056-3FDB-9C41-BF92-F1D5E59133B5}" type="presParOf" srcId="{129BB777-ED8F-274D-AB39-7EE55B0C663E}" destId="{552D6A45-B9DA-9243-B4E6-55720403CFA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5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6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0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4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1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=""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=""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AD294E7E-62D8-48F8-A01E-1A457B5CA0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BCADCC9-9C0D-4CE3-8966-44472EFCF3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5FD221C-EDD3-49D9-90A7-260CECEE1C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trisce di carta colorate">
            <a:extLst>
              <a:ext uri="{FF2B5EF4-FFF2-40B4-BE49-F238E27FC236}">
                <a16:creationId xmlns="" xmlns:a16="http://schemas.microsoft.com/office/drawing/2014/main" id="{47DA4402-2AD2-4EBC-8459-FAB8D98DE7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1572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2" name="Top Left">
            <a:extLst>
              <a:ext uri="{FF2B5EF4-FFF2-40B4-BE49-F238E27FC236}">
                <a16:creationId xmlns="" xmlns:a16="http://schemas.microsoft.com/office/drawing/2014/main" id="{B858DA4F-B13B-4D82-A95F-CBF114BDDD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CA4C0D61-C854-46C1-85D7-10CCCB9522B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BC0CC377-89ED-4A85-84B3-011B44D54D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9CC44302-CB8C-48E2-B1CD-BA4D30DA63F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0EAC85F3-ABB7-4AE5-A19F-69B28F09AF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DD6442C7-EA96-48F7-8E52-15B32EDD6E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1ECB895E-B92E-4686-8B6F-BA0F9041C1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357CEDFC-C202-445C-9D3B-467FB3DCE9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E763FC30-4283-464C-932E-272A62FE5D4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0DE2B79E-20B8-482A-9098-FCAEF6B21B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27ECCA13-011E-4D0B-8827-B1DFEF0943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24CCC8FF-3393-4965-BD21-DCB37A24530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A6D6870E-B40A-4E80-A706-BA8CB5E215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81B66FCF-F34F-4C17-A29E-EE8E138129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FD861033-CAAF-46D9-B275-DCF52F2CB6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30B9015-F708-485A-9F3F-7E06230372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33441AA6-F9EC-411F-A4FB-9B7EE56C58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A6968039-0590-4D7E-ADDB-E70FAF5048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BFFD17E-72B9-443C-8D9A-C2140F3EE9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2227F8EB-7284-4904-98C3-32BCBD33A7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0546E1AF-525C-4FD2-BAE6-9D67224830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704EA0D3-F1E3-4AF6-B30E-791175E319E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2910BB0F-2FD9-4EA6-82D7-5226F29ABE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619C1A72-0647-44E4-9BB1-EA823EED52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2C60E4D0-A72D-4248-AFA0-D70960B66B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Bottom Right">
            <a:extLst>
              <a:ext uri="{FF2B5EF4-FFF2-40B4-BE49-F238E27FC236}">
                <a16:creationId xmlns="" xmlns:a16="http://schemas.microsoft.com/office/drawing/2014/main" id="{D77BF9F5-CA63-42A6-AC93-C2BDF47276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9" name="Graphic 157">
              <a:extLst>
                <a:ext uri="{FF2B5EF4-FFF2-40B4-BE49-F238E27FC236}">
                  <a16:creationId xmlns="" xmlns:a16="http://schemas.microsoft.com/office/drawing/2014/main" id="{C22D3699-92E0-4110-BE54-403EAAA481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25D3809-6A64-4183-9441-73C86E34024C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90860AFF-1118-48A2-80D7-49ACC1BBE48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4D71319B-713A-4047-B185-F7DDC442DDB4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7C66AF50-C9BC-4B16-9CE0-B0D49B8FF99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1516E0C-2F47-4B95-8D54-336B5CEDB77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F495B569-90F7-429A-9E93-88A1B179266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7DD4E57A-FF24-4B18-B1C4-E81FE8F0708D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9587FA4-87B9-445D-ABE2-BAF7345912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787191-FDED-CD45-84D4-091FD18B3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it-IT" sz="5400">
                <a:solidFill>
                  <a:srgbClr val="FFFFFF"/>
                </a:solidFill>
              </a:rPr>
              <a:t>FORMAZIONE LCE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2FD35FF-F5A1-E14C-B0E5-141348E10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>
            <a:normAutofit/>
          </a:bodyPr>
          <a:lstStyle/>
          <a:p>
            <a:pPr algn="r"/>
            <a:r>
              <a:rPr lang="it-IT" sz="2200" dirty="0">
                <a:solidFill>
                  <a:srgbClr val="FFFFFF"/>
                </a:solidFill>
              </a:rPr>
              <a:t>Il</a:t>
            </a:r>
            <a:r>
              <a:rPr lang="it-IT" sz="2200" b="1" dirty="0">
                <a:solidFill>
                  <a:srgbClr val="FFFFFF"/>
                </a:solidFill>
              </a:rPr>
              <a:t> ruolo del docente e dell’educatore</a:t>
            </a:r>
          </a:p>
        </p:txBody>
      </p:sp>
      <p:grpSp>
        <p:nvGrpSpPr>
          <p:cNvPr id="59" name="Cross">
            <a:extLst>
              <a:ext uri="{FF2B5EF4-FFF2-40B4-BE49-F238E27FC236}">
                <a16:creationId xmlns="" xmlns:a16="http://schemas.microsoft.com/office/drawing/2014/main" id="{94D09F36-C387-49FA-9BEA-D0427CE84C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F4892719-E852-41F7-8526-E42BBE1EB1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88EA6DD1-E3D2-4B98-85DC-1F975A09FF4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134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4734DB3-9994-EB4A-989D-4F983F25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sz="3700"/>
              <a:t>La programmazione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68265345-FC25-4556-9063-9C0945344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126120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998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B17A8A9-B5D7-6644-BD87-4333C622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PECUP ? PROGETTO FORMATIVO INTEGRATO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A1AC6167-6D31-4A73-A50B-E8B7DE126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31306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76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2212DAB-13DE-4B46-ACBB-3E45A336E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AREE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E493232-BA40-2C42-82D3-9BE037491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- Area letteraria-linguistica ed espressiva</a:t>
            </a:r>
          </a:p>
          <a:p>
            <a:r>
              <a:rPr lang="it-IT" dirty="0"/>
              <a:t>- Area Scientifica</a:t>
            </a:r>
          </a:p>
          <a:p>
            <a:r>
              <a:rPr lang="it-IT" dirty="0"/>
              <a:t>- ARGOMENTI DI CONVERGENZA FRA LE AREE</a:t>
            </a:r>
          </a:p>
        </p:txBody>
      </p:sp>
    </p:spTree>
    <p:extLst>
      <p:ext uri="{BB962C8B-B14F-4D97-AF65-F5344CB8AC3E}">
        <p14:creationId xmlns:p14="http://schemas.microsoft.com/office/powerpoint/2010/main" val="1239030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56E63AA-0F7F-4384-B033-AB4E1633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08CE832-687C-440D-A756-A8ED67E3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Livello primo: finalità proprie della suola secondaria di II grado</a:t>
            </a:r>
          </a:p>
          <a:p>
            <a:r>
              <a:rPr lang="it-IT" dirty="0"/>
              <a:t>Livello secondo: peculiarità del Liceo Classico Europe (concorrenza di tutte le discipline)</a:t>
            </a:r>
          </a:p>
          <a:p>
            <a:r>
              <a:rPr lang="it-IT" dirty="0"/>
              <a:t>Livello terzo: disciplinare</a:t>
            </a:r>
          </a:p>
        </p:txBody>
      </p:sp>
    </p:spTree>
    <p:extLst>
      <p:ext uri="{BB962C8B-B14F-4D97-AF65-F5344CB8AC3E}">
        <p14:creationId xmlns:p14="http://schemas.microsoft.com/office/powerpoint/2010/main" val="2417240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3DA24DB-9D00-4E15-B8F5-2295AAB8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Contenuti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DCAB9DA-33EE-49E7-8C30-0713B1B78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Ogni disciplina declina i propri contenuti che diventano strumenti  per raggiungere COMPETENZE E FINALITA’</a:t>
            </a:r>
          </a:p>
          <a:p>
            <a:r>
              <a:rPr lang="it-IT" dirty="0"/>
              <a:t>I contenuti devono essere condivisi/determinati  nel/dal Consiglio di Classe</a:t>
            </a:r>
          </a:p>
        </p:txBody>
      </p:sp>
    </p:spTree>
    <p:extLst>
      <p:ext uri="{BB962C8B-B14F-4D97-AF65-F5344CB8AC3E}">
        <p14:creationId xmlns:p14="http://schemas.microsoft.com/office/powerpoint/2010/main" val="4055939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AAE9036-FE8A-45AC-A0FB-12774CF93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0682AF1-93BA-4FEC-B97E-42B362017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Sono le Capacità che lo studente deve avere conseguito al termine del corso di studi (biennali? Triennali?)</a:t>
            </a:r>
          </a:p>
          <a:p>
            <a:r>
              <a:rPr lang="it-IT" i="1" dirty="0"/>
              <a:t>Sugli obiettivi è calibrato il complesso delle verifiche e valutazioni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21387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9B723C6-2342-4B71-B04D-376EE163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Premesse d’Area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98FFB8A-569D-4797-A09D-49E9B51FA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Precedono ogni raggruppamento d’area </a:t>
            </a:r>
          </a:p>
          <a:p>
            <a:r>
              <a:rPr lang="it-IT" dirty="0"/>
              <a:t>Destinazione di disciplina «flessibile»: necessità di rapporti costanti e istituzionali tra dipartimenti</a:t>
            </a:r>
          </a:p>
        </p:txBody>
      </p:sp>
    </p:spTree>
    <p:extLst>
      <p:ext uri="{BB962C8B-B14F-4D97-AF65-F5344CB8AC3E}">
        <p14:creationId xmlns:p14="http://schemas.microsoft.com/office/powerpoint/2010/main" val="2460303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6697220-7810-420D-A5B9-ED475F2EB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Progetto Formativo Integrato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3FD4C20-8FFC-4AC6-A248-1966CF0D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Pianificazione di attività educativo-formative di </a:t>
            </a:r>
            <a:r>
              <a:rPr lang="it-IT" b="1" dirty="0"/>
              <a:t>TUTTE le attività e gli aspetti della vita convittuale</a:t>
            </a:r>
          </a:p>
          <a:p>
            <a:r>
              <a:rPr lang="it-IT" dirty="0"/>
              <a:t>Il progetto educativo tiene conto delle competenze e delle funzioni attribuite agli educatori</a:t>
            </a:r>
          </a:p>
        </p:txBody>
      </p:sp>
    </p:spTree>
    <p:extLst>
      <p:ext uri="{BB962C8B-B14F-4D97-AF65-F5344CB8AC3E}">
        <p14:creationId xmlns:p14="http://schemas.microsoft.com/office/powerpoint/2010/main" val="2064258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CB5F88C-9368-49E9-AF3D-C6FBBD11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Programmi disciplinari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84C8200-E2C2-448A-9B6B-8A0A4250C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Premesse d’area </a:t>
            </a:r>
          </a:p>
          <a:p>
            <a:r>
              <a:rPr lang="it-IT" dirty="0"/>
              <a:t>Per ogni disciplina (ripartizione in biennio/triennio): </a:t>
            </a:r>
          </a:p>
          <a:p>
            <a:r>
              <a:rPr lang="it-IT" dirty="0"/>
              <a:t>- le finalità</a:t>
            </a:r>
          </a:p>
          <a:p>
            <a:r>
              <a:rPr lang="it-IT" dirty="0"/>
              <a:t>- Obiettivi di apprendimento</a:t>
            </a:r>
          </a:p>
          <a:p>
            <a:r>
              <a:rPr lang="it-IT" dirty="0"/>
              <a:t>- Note di didattica</a:t>
            </a:r>
          </a:p>
          <a:p>
            <a:r>
              <a:rPr lang="it-IT" dirty="0"/>
              <a:t>- I contenuti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15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3C1E8D0-1FEF-4931-9BBA-10A2DE60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Discipline flessibili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70471E4-5165-4DB1-87A9-F658C319B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Filosofia: </a:t>
            </a:r>
            <a:r>
              <a:rPr lang="it-IT" i="1" dirty="0"/>
              <a:t>non si ritiene di dovere inserire l’insegnamento della filosofia in una particolare area disciplinare……</a:t>
            </a:r>
          </a:p>
          <a:p>
            <a:r>
              <a:rPr lang="it-IT" dirty="0"/>
              <a:t>Educazione fisica </a:t>
            </a:r>
          </a:p>
        </p:txBody>
      </p:sp>
    </p:spTree>
    <p:extLst>
      <p:ext uri="{BB962C8B-B14F-4D97-AF65-F5344CB8AC3E}">
        <p14:creationId xmlns:p14="http://schemas.microsoft.com/office/powerpoint/2010/main" val="63271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C65F37-6C43-3B4F-B8A0-A5CB788B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UN DOCENTE PRONTO A…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5E66C957-0138-4A5D-A7FB-759582A5A1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24691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98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6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37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8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45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4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53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822FA70-ED56-2243-ABDA-A6865A81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sz="3400"/>
              <a:t>IL MODELLO DELLA COLLABORAZIONE</a:t>
            </a:r>
          </a:p>
        </p:txBody>
      </p:sp>
      <p:graphicFrame>
        <p:nvGraphicFramePr>
          <p:cNvPr id="54" name="Segnaposto contenuto 2">
            <a:extLst>
              <a:ext uri="{FF2B5EF4-FFF2-40B4-BE49-F238E27FC236}">
                <a16:creationId xmlns="" xmlns:a16="http://schemas.microsoft.com/office/drawing/2014/main" id="{26C2A40A-0E11-495B-A0DE-B4B6B8146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22819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007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324265C-8A86-934E-917D-3C29C530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Integrazione tra discipline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A69D7742-79BF-405C-A10B-EA504B51D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777896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494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3030B30-132F-B949-ADC1-8765D528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Omogeneità dell’azione didattica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35420D4E-3A03-466A-94BF-66E520DB7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699770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53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508CD1-D67D-AD47-9C5B-65D099E2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L’educatore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6CBAA8BF-B1F0-49CC-933F-FEA44E423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048838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10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5AB61BA-61E6-8144-9720-8D037C5D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Lo studio guidato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A75BB021-61FB-40CC-8705-1D40292C7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147837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0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8651CFA9-6065-4243-AC48-858E35978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7962AE0-6A1C-4B76-9D52-10E5E6D7D3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="" xmlns:a16="http://schemas.microsoft.com/office/drawing/2014/main" id="{0472A36C-8D48-42A9-9B72-88F9C5B9A1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4A9DE210-AC97-4A3F-8DB7-55E5C12F38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D0CD0824-5E6C-428F-B22D-6A0878B517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796C311B-1151-4C8F-BF7C-8963C32BBE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774E0BA7-3382-44A6-818F-0FE85F0BB5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0F5D2D72-8B9D-4345-979E-77EBE73DDD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B77A7DBA-D3D7-4414-9709-281D70141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C0F5056F-D836-46AB-917A-19BF9554B5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FC8BC1F3-24CB-49CD-BAF4-8944E0542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23" name="Bottom Right">
            <a:extLst>
              <a:ext uri="{FF2B5EF4-FFF2-40B4-BE49-F238E27FC236}">
                <a16:creationId xmlns="" xmlns:a16="http://schemas.microsoft.com/office/drawing/2014/main" id="{FA953E9F-25D1-4789-9B1D-51F868DADE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="" xmlns:a16="http://schemas.microsoft.com/office/drawing/2014/main" id="{E4C1EBF5-5C37-4674-912E-1B0742EA96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="" xmlns:a16="http://schemas.microsoft.com/office/drawing/2014/main" id="{835ECC46-29DB-4BC5-91B6-A3D64F0E0C0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="" xmlns:a16="http://schemas.microsoft.com/office/drawing/2014/main" id="{5075BB92-C6AE-48B1-8134-8F4B803AEFA1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="" xmlns:a16="http://schemas.microsoft.com/office/drawing/2014/main" id="{436EFDCD-16B3-4018-824F-9334CF06C39B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1413EE5C-6FB3-4AD8-8FAC-70402475DDB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F21438AC-08A0-474D-ACE1-3F9F50FF7BC3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55127B7B-B2FF-4A7F-8008-0BA09E66AD58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428FE3C7-ED16-40E2-B02A-F242C2091C8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60660A8B-0D81-4C62-B8B3-AD8CAE9FA8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ED8EC37-10B7-324E-8FCD-27E2404DD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407" y="559813"/>
            <a:ext cx="4161385" cy="5577934"/>
          </a:xfrm>
        </p:spPr>
        <p:txBody>
          <a:bodyPr anchor="t">
            <a:normAutofit/>
          </a:bodyPr>
          <a:lstStyle/>
          <a:p>
            <a:r>
              <a:rPr lang="it-IT" dirty="0"/>
              <a:t>La didattica laboratoriale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="" xmlns:a16="http://schemas.microsoft.com/office/drawing/2014/main" id="{613FEDA7-6C7C-48E0-8428-F9D6E44A5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593394"/>
              </p:ext>
            </p:extLst>
          </p:nvPr>
        </p:nvGraphicFramePr>
        <p:xfrm>
          <a:off x="585012" y="341166"/>
          <a:ext cx="6411054" cy="5803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440490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563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Avenir Next LT Pro</vt:lpstr>
      <vt:lpstr>AvenirNext LT Pro Medium</vt:lpstr>
      <vt:lpstr>Rockwell</vt:lpstr>
      <vt:lpstr>Segoe UI</vt:lpstr>
      <vt:lpstr>Segoe UI Semilight</vt:lpstr>
      <vt:lpstr>ExploreVTI</vt:lpstr>
      <vt:lpstr>FORMAZIONE LCE</vt:lpstr>
      <vt:lpstr>Discipline flessibili</vt:lpstr>
      <vt:lpstr>UN DOCENTE PRONTO A…</vt:lpstr>
      <vt:lpstr>IL MODELLO DELLA COLLABORAZIONE</vt:lpstr>
      <vt:lpstr>Integrazione tra discipline</vt:lpstr>
      <vt:lpstr>Omogeneità dell’azione didattica</vt:lpstr>
      <vt:lpstr>L’educatore</vt:lpstr>
      <vt:lpstr>Lo studio guidato</vt:lpstr>
      <vt:lpstr>La didattica laboratoriale</vt:lpstr>
      <vt:lpstr>La programmazione</vt:lpstr>
      <vt:lpstr>PECUP ? PROGETTO FORMATIVO INTEGRATO</vt:lpstr>
      <vt:lpstr>LE AREE</vt:lpstr>
      <vt:lpstr>Finalità</vt:lpstr>
      <vt:lpstr>Contenuti</vt:lpstr>
      <vt:lpstr>Obiettivi</vt:lpstr>
      <vt:lpstr>Le Premesse d’Area</vt:lpstr>
      <vt:lpstr>Progetto Formativo Integrato</vt:lpstr>
      <vt:lpstr>Programmi disciplinari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Battocletti</dc:creator>
  <cp:lastModifiedBy>Anna Maria Zilli</cp:lastModifiedBy>
  <cp:revision>6</cp:revision>
  <dcterms:created xsi:type="dcterms:W3CDTF">2021-09-01T01:41:47Z</dcterms:created>
  <dcterms:modified xsi:type="dcterms:W3CDTF">2021-10-29T11:58:32Z</dcterms:modified>
</cp:coreProperties>
</file>